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4" r:id="rId4"/>
    <p:sldMasterId id="2147483695" r:id="rId5"/>
    <p:sldMasterId id="214748369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y="6858000" cx="12192000"/>
  <p:notesSz cx="6858000" cy="9144000"/>
  <p:embeddedFontLst>
    <p:embeddedFont>
      <p:font typeface="EB Garamond"/>
      <p:regular r:id="rId28"/>
      <p:bold r:id="rId29"/>
      <p:italic r:id="rId30"/>
      <p:boldItalic r:id="rId31"/>
    </p:embeddedFont>
    <p:embeddedFont>
      <p:font typeface="Alegreya"/>
      <p:regular r:id="rId32"/>
      <p:bold r:id="rId33"/>
      <p:italic r:id="rId34"/>
      <p:boldItalic r:id="rId35"/>
    </p:embeddedFont>
    <p:embeddedFont>
      <p:font typeface="Geo"/>
      <p:regular r:id="rId36"/>
      <p:italic r:id="rId37"/>
    </p:embeddedFont>
    <p:embeddedFont>
      <p:font typeface="Roboto"/>
      <p:regular r:id="rId38"/>
      <p:bold r:id="rId39"/>
      <p:italic r:id="rId40"/>
      <p:boldItalic r:id="rId41"/>
    </p:embeddedFont>
    <p:embeddedFont>
      <p:font typeface="Montserrat"/>
      <p:regular r:id="rId42"/>
      <p:bold r:id="rId43"/>
      <p:italic r:id="rId44"/>
      <p:boldItalic r:id="rId45"/>
    </p:embeddedFont>
    <p:embeddedFont>
      <p:font typeface="Noto Sans"/>
      <p:regular r:id="rId46"/>
      <p:bold r:id="rId47"/>
      <p:italic r:id="rId48"/>
      <p:boldItalic r:id="rId49"/>
    </p:embeddedFont>
    <p:embeddedFont>
      <p:font typeface="Quattrocento Sans"/>
      <p:regular r:id="rId50"/>
      <p:bold r:id="rId51"/>
      <p:italic r:id="rId52"/>
      <p:boldItalic r:id="rId53"/>
    </p:embeddedFont>
    <p:embeddedFont>
      <p:font typeface="Montserrat ExtraBold"/>
      <p:bold r:id="rId54"/>
      <p:boldItalic r:id="rId55"/>
    </p:embeddedFont>
    <p:embeddedFont>
      <p:font typeface="Bree Serif"/>
      <p:regular r:id="rId56"/>
    </p:embeddedFont>
    <p:embeddedFont>
      <p:font typeface="Gill Sans"/>
      <p:regular r:id="rId57"/>
      <p:bold r:id="rId58"/>
    </p:embeddedFont>
    <p:embeddedFont>
      <p:font typeface="Open Sans"/>
      <p:regular r:id="rId59"/>
      <p:bold r:id="rId60"/>
      <p:italic r:id="rId61"/>
      <p:boldItalic r:id="rId62"/>
    </p:embeddedFont>
    <p:embeddedFont>
      <p:font typeface="Questrial"/>
      <p:regular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47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478"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Montserrat-regular.fntdata"/><Relationship Id="rId41" Type="http://schemas.openxmlformats.org/officeDocument/2006/relationships/font" Target="fonts/Roboto-boldItalic.fntdata"/><Relationship Id="rId44" Type="http://schemas.openxmlformats.org/officeDocument/2006/relationships/font" Target="fonts/Montserrat-italic.fntdata"/><Relationship Id="rId43" Type="http://schemas.openxmlformats.org/officeDocument/2006/relationships/font" Target="fonts/Montserrat-bold.fntdata"/><Relationship Id="rId46" Type="http://schemas.openxmlformats.org/officeDocument/2006/relationships/font" Target="fonts/NotoSans-regular.fntdata"/><Relationship Id="rId45" Type="http://schemas.openxmlformats.org/officeDocument/2006/relationships/font" Target="fonts/Montserrat-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NotoSans-italic.fntdata"/><Relationship Id="rId47" Type="http://schemas.openxmlformats.org/officeDocument/2006/relationships/font" Target="fonts/NotoSans-bold.fntdata"/><Relationship Id="rId49" Type="http://schemas.openxmlformats.org/officeDocument/2006/relationships/font" Target="fonts/NotoSans-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EBGaramond-boldItalic.fntdata"/><Relationship Id="rId30" Type="http://schemas.openxmlformats.org/officeDocument/2006/relationships/font" Target="fonts/EBGaramond-italic.fntdata"/><Relationship Id="rId33" Type="http://schemas.openxmlformats.org/officeDocument/2006/relationships/font" Target="fonts/Alegreya-bold.fntdata"/><Relationship Id="rId32" Type="http://schemas.openxmlformats.org/officeDocument/2006/relationships/font" Target="fonts/Alegreya-regular.fntdata"/><Relationship Id="rId35" Type="http://schemas.openxmlformats.org/officeDocument/2006/relationships/font" Target="fonts/Alegreya-boldItalic.fntdata"/><Relationship Id="rId34" Type="http://schemas.openxmlformats.org/officeDocument/2006/relationships/font" Target="fonts/Alegreya-italic.fntdata"/><Relationship Id="rId37" Type="http://schemas.openxmlformats.org/officeDocument/2006/relationships/font" Target="fonts/Geo-italic.fntdata"/><Relationship Id="rId36" Type="http://schemas.openxmlformats.org/officeDocument/2006/relationships/font" Target="fonts/Geo-regular.fntdata"/><Relationship Id="rId39" Type="http://schemas.openxmlformats.org/officeDocument/2006/relationships/font" Target="fonts/Roboto-bold.fntdata"/><Relationship Id="rId38" Type="http://schemas.openxmlformats.org/officeDocument/2006/relationships/font" Target="fonts/Roboto-regular.fntdata"/><Relationship Id="rId62" Type="http://schemas.openxmlformats.org/officeDocument/2006/relationships/font" Target="fonts/OpenSans-boldItalic.fntdata"/><Relationship Id="rId61" Type="http://schemas.openxmlformats.org/officeDocument/2006/relationships/font" Target="fonts/OpenSans-italic.fntdata"/><Relationship Id="rId20" Type="http://schemas.openxmlformats.org/officeDocument/2006/relationships/slide" Target="slides/slide13.xml"/><Relationship Id="rId63" Type="http://schemas.openxmlformats.org/officeDocument/2006/relationships/font" Target="fonts/Questrial-regular.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OpenSans-bold.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EBGaramond-regular.fntdata"/><Relationship Id="rId27" Type="http://schemas.openxmlformats.org/officeDocument/2006/relationships/slide" Target="slides/slide20.xml"/><Relationship Id="rId29" Type="http://schemas.openxmlformats.org/officeDocument/2006/relationships/font" Target="fonts/EBGaramond-bold.fntdata"/><Relationship Id="rId51" Type="http://schemas.openxmlformats.org/officeDocument/2006/relationships/font" Target="fonts/QuattrocentoSans-bold.fntdata"/><Relationship Id="rId50" Type="http://schemas.openxmlformats.org/officeDocument/2006/relationships/font" Target="fonts/QuattrocentoSans-regular.fntdata"/><Relationship Id="rId53" Type="http://schemas.openxmlformats.org/officeDocument/2006/relationships/font" Target="fonts/QuattrocentoSans-boldItalic.fntdata"/><Relationship Id="rId52" Type="http://schemas.openxmlformats.org/officeDocument/2006/relationships/font" Target="fonts/QuattrocentoSans-italic.fntdata"/><Relationship Id="rId11" Type="http://schemas.openxmlformats.org/officeDocument/2006/relationships/slide" Target="slides/slide4.xml"/><Relationship Id="rId55" Type="http://schemas.openxmlformats.org/officeDocument/2006/relationships/font" Target="fonts/MontserratExtraBold-boldItalic.fntdata"/><Relationship Id="rId10" Type="http://schemas.openxmlformats.org/officeDocument/2006/relationships/slide" Target="slides/slide3.xml"/><Relationship Id="rId54" Type="http://schemas.openxmlformats.org/officeDocument/2006/relationships/font" Target="fonts/MontserratExtraBold-bold.fntdata"/><Relationship Id="rId13" Type="http://schemas.openxmlformats.org/officeDocument/2006/relationships/slide" Target="slides/slide6.xml"/><Relationship Id="rId57" Type="http://schemas.openxmlformats.org/officeDocument/2006/relationships/font" Target="fonts/GillSans-regular.fntdata"/><Relationship Id="rId12" Type="http://schemas.openxmlformats.org/officeDocument/2006/relationships/slide" Target="slides/slide5.xml"/><Relationship Id="rId56" Type="http://schemas.openxmlformats.org/officeDocument/2006/relationships/font" Target="fonts/BreeSerif-regular.fntdata"/><Relationship Id="rId15" Type="http://schemas.openxmlformats.org/officeDocument/2006/relationships/slide" Target="slides/slide8.xml"/><Relationship Id="rId59" Type="http://schemas.openxmlformats.org/officeDocument/2006/relationships/font" Target="fonts/OpenSans-regular.fntdata"/><Relationship Id="rId14" Type="http://schemas.openxmlformats.org/officeDocument/2006/relationships/slide" Target="slides/slide7.xml"/><Relationship Id="rId58" Type="http://schemas.openxmlformats.org/officeDocument/2006/relationships/font" Target="fonts/GillSans-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gif>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9d68c150d6_0_40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9d68c150d6_0_40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9ceb946a4a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5" name="Google Shape;365;g29ceb946a4a_0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6" name="Google Shape;366;g29ceb946a4a_0_2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9cf8a6d6cd_1_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3" name="Google Shape;403;g29cf8a6d6cd_1_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4" name="Google Shape;404;g29cf8a6d6cd_1_5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9d0aa1eae3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9d0aa1eae3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0" name="Google Shape;440;g29d0aa1eae3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9d0aa1eae3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9d0aa1eae3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4" name="Google Shape;454;g29d0aa1eae3_0_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9d0aa1eae3_0_2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9d0aa1eae3_0_29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9" name="Google Shape;489;g29d0aa1eae3_0_29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9d0aa1eae3_0_3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29d0aa1eae3_0_3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9" name="Google Shape;519;g29d0aa1eae3_0_3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29d0aa1eae3_0_4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0" name="Google Shape;540;g29d0aa1eae3_0_4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9d68c150d6_0_2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8" name="Google Shape;578;g29d68c150d6_0_2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29d68c150d6_0_2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29d68c150d6_0_2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2" name="Google Shape;602;g29d68c150d6_0_2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9d68c150d6_0_40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29d68c150d6_0_4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29d68c150d6_0_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9" name="Google Shape;609;g29d68c150d6_0_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9d68c150d6_0_4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9d68c150d6_0_4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g29d68c150d6_0_4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9d0aa1eae3_0_87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g29d0aa1eae3_0_8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9d0aa1eae3_0_9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9d0aa1eae3_0_9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g29d0aa1eae3_0_9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9d0aa1eae3_0_6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29d0aa1eae3_0_6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9d0aa1eae3_0_6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g29d0aa1eae3_0_6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9d0aa1eae3_0_6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g29d0aa1eae3_0_6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9d0aa1eae3_0_67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g29d0aa1eae3_0_67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0.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7.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jp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9.jp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jp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8.jp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layout">
  <p:cSld name="Cover slide layout">
    <p:bg>
      <p:bgPr>
        <a:blipFill>
          <a:blip r:embed="rId2">
            <a:alphaModFix/>
          </a:blip>
          <a:stretch>
            <a:fillRect/>
          </a:stretch>
        </a:blipFill>
      </p:bgPr>
    </p:bg>
    <p:spTree>
      <p:nvGrpSpPr>
        <p:cNvPr id="10"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ontents slide layout">
  <p:cSld name="8_Contents slide layout">
    <p:bg>
      <p:bgPr>
        <a:blipFill>
          <a:blip r:embed="rId2">
            <a:alphaModFix/>
          </a:blip>
          <a:stretch>
            <a:fillRect/>
          </a:stretch>
        </a:blipFill>
      </p:bgPr>
    </p:bg>
    <p:spTree>
      <p:nvGrpSpPr>
        <p:cNvPr id="41" name="Shape 4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ontents slide layout">
  <p:cSld name="9_Contents slide layout">
    <p:spTree>
      <p:nvGrpSpPr>
        <p:cNvPr id="42" name="Shape 42"/>
        <p:cNvGrpSpPr/>
        <p:nvPr/>
      </p:nvGrpSpPr>
      <p:grpSpPr>
        <a:xfrm>
          <a:off x="0" y="0"/>
          <a:ext cx="0" cy="0"/>
          <a:chOff x="0" y="0"/>
          <a:chExt cx="0" cy="0"/>
        </a:xfrm>
      </p:grpSpPr>
      <p:sp>
        <p:nvSpPr>
          <p:cNvPr id="43" name="Google Shape;43;p13"/>
          <p:cNvSpPr/>
          <p:nvPr>
            <p:ph idx="2" type="pic"/>
          </p:nvPr>
        </p:nvSpPr>
        <p:spPr>
          <a:xfrm>
            <a:off x="1" y="2"/>
            <a:ext cx="12191999" cy="6877477"/>
          </a:xfrm>
          <a:prstGeom prst="rect">
            <a:avLst/>
          </a:prstGeom>
          <a:solidFill>
            <a:srgbClr val="F2F2F2"/>
          </a:solid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ontents slide layout">
  <p:cSld name="10_Contents slide layout">
    <p:bg>
      <p:bgPr>
        <a:blipFill>
          <a:blip r:embed="rId2">
            <a:alphaModFix/>
          </a:blip>
          <a:stretch>
            <a:fillRect/>
          </a:stretch>
        </a:blipFill>
      </p:bgPr>
    </p:bg>
    <p:spTree>
      <p:nvGrpSpPr>
        <p:cNvPr id="44" name="Shape 4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ontents slide layout">
  <p:cSld name="11_Contents slide layout">
    <p:spTree>
      <p:nvGrpSpPr>
        <p:cNvPr id="45" name="Shape 45"/>
        <p:cNvGrpSpPr/>
        <p:nvPr/>
      </p:nvGrpSpPr>
      <p:grpSpPr>
        <a:xfrm>
          <a:off x="0" y="0"/>
          <a:ext cx="0" cy="0"/>
          <a:chOff x="0" y="0"/>
          <a:chExt cx="0" cy="0"/>
        </a:xfrm>
      </p:grpSpPr>
      <p:sp>
        <p:nvSpPr>
          <p:cNvPr id="46" name="Google Shape;46;p15"/>
          <p:cNvSpPr/>
          <p:nvPr>
            <p:ph idx="2" type="pic"/>
          </p:nvPr>
        </p:nvSpPr>
        <p:spPr>
          <a:xfrm>
            <a:off x="4341927" y="437144"/>
            <a:ext cx="5375775" cy="5983712"/>
          </a:xfrm>
          <a:prstGeom prst="rect">
            <a:avLst/>
          </a:prstGeom>
          <a:solidFill>
            <a:srgbClr val="F2F2F2"/>
          </a:solid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ontents slide layout">
  <p:cSld name="12_Contents slide layout">
    <p:bg>
      <p:bgPr>
        <a:blipFill>
          <a:blip r:embed="rId2">
            <a:alphaModFix/>
          </a:blip>
          <a:stretch>
            <a:fillRect/>
          </a:stretch>
        </a:blipFill>
      </p:bgPr>
    </p:bg>
    <p:spTree>
      <p:nvGrpSpPr>
        <p:cNvPr id="47" name="Shape 47"/>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ontents slide layout">
  <p:cSld name="13_Contents slide layout">
    <p:spTree>
      <p:nvGrpSpPr>
        <p:cNvPr id="48" name="Shape 48"/>
        <p:cNvGrpSpPr/>
        <p:nvPr/>
      </p:nvGrpSpPr>
      <p:grpSpPr>
        <a:xfrm>
          <a:off x="0" y="0"/>
          <a:ext cx="0" cy="0"/>
          <a:chOff x="0" y="0"/>
          <a:chExt cx="0" cy="0"/>
        </a:xfrm>
      </p:grpSpPr>
      <p:sp>
        <p:nvSpPr>
          <p:cNvPr id="49" name="Google Shape;49;p17"/>
          <p:cNvSpPr/>
          <p:nvPr>
            <p:ph idx="2" type="pic"/>
          </p:nvPr>
        </p:nvSpPr>
        <p:spPr>
          <a:xfrm>
            <a:off x="6156841" y="1798398"/>
            <a:ext cx="2592156" cy="2088000"/>
          </a:xfrm>
          <a:prstGeom prst="rect">
            <a:avLst/>
          </a:prstGeom>
          <a:solidFill>
            <a:srgbClr val="F2F2F2"/>
          </a:solidFill>
          <a:ln>
            <a:noFill/>
          </a:ln>
        </p:spPr>
      </p:sp>
      <p:sp>
        <p:nvSpPr>
          <p:cNvPr id="50" name="Google Shape;50;p17"/>
          <p:cNvSpPr/>
          <p:nvPr>
            <p:ph idx="3" type="pic"/>
          </p:nvPr>
        </p:nvSpPr>
        <p:spPr>
          <a:xfrm>
            <a:off x="684887" y="3963932"/>
            <a:ext cx="5364000" cy="2088000"/>
          </a:xfrm>
          <a:prstGeom prst="rect">
            <a:avLst/>
          </a:prstGeom>
          <a:solidFill>
            <a:srgbClr val="F2F2F2"/>
          </a:solidFill>
          <a:ln>
            <a:noFill/>
          </a:ln>
        </p:spPr>
      </p:sp>
      <p:sp>
        <p:nvSpPr>
          <p:cNvPr id="51" name="Google Shape;51;p17"/>
          <p:cNvSpPr/>
          <p:nvPr>
            <p:ph idx="4" type="pic"/>
          </p:nvPr>
        </p:nvSpPr>
        <p:spPr>
          <a:xfrm>
            <a:off x="8883863" y="1798398"/>
            <a:ext cx="2592156" cy="2088000"/>
          </a:xfrm>
          <a:prstGeom prst="rect">
            <a:avLst/>
          </a:prstGeom>
          <a:solidFill>
            <a:srgbClr val="F2F2F2"/>
          </a:solidFill>
          <a:ln>
            <a:noFill/>
          </a:ln>
        </p:spPr>
      </p:sp>
      <p:sp>
        <p:nvSpPr>
          <p:cNvPr id="52" name="Google Shape;52;p17"/>
          <p:cNvSpPr/>
          <p:nvPr/>
        </p:nvSpPr>
        <p:spPr>
          <a:xfrm>
            <a:off x="6142354" y="3963932"/>
            <a:ext cx="5333665" cy="5292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3" name="Google Shape;53;p17"/>
          <p:cNvSpPr/>
          <p:nvPr/>
        </p:nvSpPr>
        <p:spPr>
          <a:xfrm>
            <a:off x="684887" y="2554398"/>
            <a:ext cx="5364000" cy="1332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 name="Google Shape;54;p17"/>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ontents slide layout">
  <p:cSld name="14_Contents slide layout">
    <p:bg>
      <p:bgPr>
        <a:blipFill>
          <a:blip r:embed="rId2">
            <a:alphaModFix/>
          </a:blip>
          <a:stretch>
            <a:fillRect/>
          </a:stretch>
        </a:blip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ontents slide layout">
  <p:cSld name="15_Contents slide layout">
    <p:spTree>
      <p:nvGrpSpPr>
        <p:cNvPr id="56" name="Shape 56"/>
        <p:cNvGrpSpPr/>
        <p:nvPr/>
      </p:nvGrpSpPr>
      <p:grpSpPr>
        <a:xfrm>
          <a:off x="0" y="0"/>
          <a:ext cx="0" cy="0"/>
          <a:chOff x="0" y="0"/>
          <a:chExt cx="0" cy="0"/>
        </a:xfrm>
      </p:grpSpPr>
      <p:sp>
        <p:nvSpPr>
          <p:cNvPr id="57" name="Google Shape;57;p19"/>
          <p:cNvSpPr/>
          <p:nvPr>
            <p:ph idx="2" type="pic"/>
          </p:nvPr>
        </p:nvSpPr>
        <p:spPr>
          <a:xfrm>
            <a:off x="4605501" y="-8359"/>
            <a:ext cx="3840000" cy="6866359"/>
          </a:xfrm>
          <a:prstGeom prst="rect">
            <a:avLst/>
          </a:prstGeom>
          <a:solidFill>
            <a:srgbClr val="F2F2F2"/>
          </a:solidFill>
          <a:ln>
            <a:noFill/>
          </a:ln>
        </p:spPr>
      </p:sp>
      <p:sp>
        <p:nvSpPr>
          <p:cNvPr id="58" name="Google Shape;58;p19"/>
          <p:cNvSpPr/>
          <p:nvPr/>
        </p:nvSpPr>
        <p:spPr>
          <a:xfrm>
            <a:off x="8445501" y="0"/>
            <a:ext cx="3746500" cy="6858000"/>
          </a:xfrm>
          <a:prstGeom prst="rect">
            <a:avLst/>
          </a:prstGeom>
          <a:solidFill>
            <a:schemeClr val="accent3"/>
          </a:solidFill>
          <a:ln>
            <a:noFill/>
          </a:ln>
          <a:effectLst>
            <a:outerShdw blurRad="50800" rotWithShape="0" algn="r" dir="108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Contents slide layout">
  <p:cSld name="17_Contents slide layout">
    <p:bg>
      <p:bgPr>
        <a:blipFill>
          <a:blip r:embed="rId2">
            <a:alphaModFix/>
          </a:blip>
          <a:stretch>
            <a:fillRect/>
          </a:stretch>
        </a:blipFill>
      </p:bgPr>
    </p:bg>
    <p:spTree>
      <p:nvGrpSpPr>
        <p:cNvPr id="59" name="Shape 59"/>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Contents slide layout">
  <p:cSld name="16_Contents slide layout">
    <p:bg>
      <p:bgPr>
        <a:blipFill>
          <a:blip r:embed="rId2">
            <a:alphaModFix/>
          </a:blip>
          <a:stretch>
            <a:fillRect/>
          </a:stretch>
        </a:blipFill>
      </p:bgPr>
    </p:bg>
    <p:spTree>
      <p:nvGrpSpPr>
        <p:cNvPr id="60" name="Shape 6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layout">
  <p:cSld name="End slide layout">
    <p:bg>
      <p:bgPr>
        <a:blipFill>
          <a:blip r:embed="rId2">
            <a:alphaModFix/>
          </a:blip>
          <a:stretch>
            <a:fillRect/>
          </a:stretch>
        </a:blipFill>
      </p:bgPr>
    </p:bg>
    <p:spTree>
      <p:nvGrpSpPr>
        <p:cNvPr id="11" name="Shape 11"/>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NG sets layout">
  <p:cSld name="PNG sets layout">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22"/>
          <p:cNvSpPr txBox="1"/>
          <p:nvPr>
            <p:ph idx="1" type="body"/>
          </p:nvPr>
        </p:nvSpPr>
        <p:spPr>
          <a:xfrm>
            <a:off x="323529" y="332482"/>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 sets layout">
  <p:cSld name="1_Icon sets layout">
    <p:spTree>
      <p:nvGrpSpPr>
        <p:cNvPr id="63" name="Shape 63"/>
        <p:cNvGrpSpPr/>
        <p:nvPr/>
      </p:nvGrpSpPr>
      <p:grpSpPr>
        <a:xfrm>
          <a:off x="0" y="0"/>
          <a:ext cx="0" cy="0"/>
          <a:chOff x="0" y="0"/>
          <a:chExt cx="0" cy="0"/>
        </a:xfrm>
      </p:grpSpPr>
      <p:sp>
        <p:nvSpPr>
          <p:cNvPr id="64" name="Google Shape;64;p23"/>
          <p:cNvSpPr txBox="1"/>
          <p:nvPr>
            <p:ph idx="1" type="body"/>
          </p:nvPr>
        </p:nvSpPr>
        <p:spPr>
          <a:xfrm>
            <a:off x="323529" y="123478"/>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65" name="Google Shape;65;p23"/>
          <p:cNvSpPr/>
          <p:nvPr/>
        </p:nvSpPr>
        <p:spPr>
          <a:xfrm>
            <a:off x="354010" y="1131591"/>
            <a:ext cx="3560767" cy="5402561"/>
          </a:xfrm>
          <a:prstGeom prst="roundRect">
            <a:avLst>
              <a:gd fmla="val 3968"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66" name="Google Shape;66;p23"/>
          <p:cNvSpPr/>
          <p:nvPr/>
        </p:nvSpPr>
        <p:spPr>
          <a:xfrm>
            <a:off x="531933" y="1347500"/>
            <a:ext cx="153868" cy="5015200"/>
          </a:xfrm>
          <a:prstGeom prst="roundRect">
            <a:avLst>
              <a:gd fmla="val 50000" name="adj"/>
            </a:avLst>
          </a:prstGeom>
          <a:solidFill>
            <a:schemeClr val="lt1">
              <a:alpha val="4078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67" name="Google Shape;67;p23"/>
          <p:cNvSpPr/>
          <p:nvPr/>
        </p:nvSpPr>
        <p:spPr>
          <a:xfrm rot="5400000">
            <a:off x="3057177" y="1276653"/>
            <a:ext cx="685849" cy="685148"/>
          </a:xfrm>
          <a:prstGeom prst="halfFrame">
            <a:avLst>
              <a:gd fmla="val 23728" name="adj1"/>
              <a:gd fmla="val 24642" name="adj2"/>
            </a:avLst>
          </a:prstGeom>
          <a:solidFill>
            <a:schemeClr val="lt1">
              <a:alpha val="2274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rgbClr val="262626"/>
              </a:solidFill>
              <a:latin typeface="Arial"/>
              <a:ea typeface="Arial"/>
              <a:cs typeface="Arial"/>
              <a:sym typeface="Arial"/>
            </a:endParaRPr>
          </a:p>
        </p:txBody>
      </p:sp>
      <p:sp>
        <p:nvSpPr>
          <p:cNvPr id="68" name="Google Shape;68;p23"/>
          <p:cNvSpPr txBox="1"/>
          <p:nvPr/>
        </p:nvSpPr>
        <p:spPr>
          <a:xfrm>
            <a:off x="711704" y="1637214"/>
            <a:ext cx="223224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Resize without losing quality</a:t>
            </a:r>
            <a:endParaRPr b="1" sz="1400">
              <a:solidFill>
                <a:schemeClr val="lt1"/>
              </a:solidFill>
              <a:latin typeface="Arial"/>
              <a:ea typeface="Arial"/>
              <a:cs typeface="Arial"/>
              <a:sym typeface="Arial"/>
            </a:endParaRPr>
          </a:p>
        </p:txBody>
      </p:sp>
      <p:sp>
        <p:nvSpPr>
          <p:cNvPr id="69" name="Google Shape;69;p23"/>
          <p:cNvSpPr txBox="1"/>
          <p:nvPr/>
        </p:nvSpPr>
        <p:spPr>
          <a:xfrm>
            <a:off x="711704" y="2127463"/>
            <a:ext cx="2232248" cy="738664"/>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Change Fill Color &amp;</a:t>
            </a:r>
            <a:endParaRPr/>
          </a:p>
          <a:p>
            <a:pPr indent="0" lvl="0" marL="0" marR="0" rtl="0" algn="l">
              <a:spcBef>
                <a:spcPts val="0"/>
              </a:spcBef>
              <a:spcAft>
                <a:spcPts val="0"/>
              </a:spcAft>
              <a:buNone/>
            </a:pPr>
            <a:r>
              <a:rPr b="1" lang="en-US" sz="1400">
                <a:solidFill>
                  <a:schemeClr val="lt1"/>
                </a:solidFill>
                <a:latin typeface="Arial"/>
                <a:ea typeface="Arial"/>
                <a:cs typeface="Arial"/>
                <a:sym typeface="Arial"/>
              </a:rPr>
              <a:t>Line Color</a:t>
            </a:r>
            <a:endParaRPr b="1" sz="1400">
              <a:solidFill>
                <a:schemeClr val="lt1"/>
              </a:solidFill>
              <a:latin typeface="Arial"/>
              <a:ea typeface="Arial"/>
              <a:cs typeface="Arial"/>
              <a:sym typeface="Arial"/>
            </a:endParaRPr>
          </a:p>
        </p:txBody>
      </p:sp>
      <p:sp>
        <p:nvSpPr>
          <p:cNvPr id="70" name="Google Shape;70;p23"/>
          <p:cNvSpPr txBox="1"/>
          <p:nvPr/>
        </p:nvSpPr>
        <p:spPr>
          <a:xfrm>
            <a:off x="721229" y="5808438"/>
            <a:ext cx="2232000" cy="307777"/>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71" name="Google Shape;71;p23"/>
          <p:cNvSpPr txBox="1"/>
          <p:nvPr/>
        </p:nvSpPr>
        <p:spPr>
          <a:xfrm>
            <a:off x="721229" y="4450324"/>
            <a:ext cx="2717296" cy="138499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Arial"/>
                <a:ea typeface="Arial"/>
                <a:cs typeface="Arial"/>
                <a:sym typeface="Arial"/>
              </a:rPr>
              <a:t>FREE </a:t>
            </a:r>
            <a:endParaRPr/>
          </a:p>
          <a:p>
            <a:pPr indent="0" lvl="0" marL="0" marR="0" rtl="0" algn="l">
              <a:spcBef>
                <a:spcPts val="0"/>
              </a:spcBef>
              <a:spcAft>
                <a:spcPts val="0"/>
              </a:spcAft>
              <a:buNone/>
            </a:pPr>
            <a:r>
              <a:rPr b="1" lang="en-US" sz="2800">
                <a:solidFill>
                  <a:schemeClr val="lt1"/>
                </a:solidFill>
                <a:latin typeface="Arial"/>
                <a:ea typeface="Arial"/>
                <a:cs typeface="Arial"/>
                <a:sym typeface="Arial"/>
              </a:rPr>
              <a:t>PPT TEMPLATES</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2" name="Shape 72"/>
        <p:cNvGrpSpPr/>
        <p:nvPr/>
      </p:nvGrpSpPr>
      <p:grpSpPr>
        <a:xfrm>
          <a:off x="0" y="0"/>
          <a:ext cx="0" cy="0"/>
          <a:chOff x="0" y="0"/>
          <a:chExt cx="0" cy="0"/>
        </a:xfrm>
      </p:grpSpPr>
      <p:sp>
        <p:nvSpPr>
          <p:cNvPr id="73" name="Google Shape;73;p24"/>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6000"/>
              <a:buFont typeface="Quattrocento Sans"/>
              <a:buChar char="●"/>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4" name="Google Shape;74;p24"/>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75" name="Google Shape;75;p24"/>
          <p:cNvSpPr txBox="1"/>
          <p:nvPr>
            <p:ph idx="10" type="dt"/>
          </p:nvPr>
        </p:nvSpPr>
        <p:spPr>
          <a:xfrm>
            <a:off x="838200" y="6356350"/>
            <a:ext cx="2743200" cy="3651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24"/>
          <p:cNvSpPr txBox="1"/>
          <p:nvPr>
            <p:ph idx="11" type="ftr"/>
          </p:nvPr>
        </p:nvSpPr>
        <p:spPr>
          <a:xfrm>
            <a:off x="4038600" y="6356350"/>
            <a:ext cx="4114800" cy="3651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24"/>
          <p:cNvSpPr txBox="1"/>
          <p:nvPr>
            <p:ph idx="12" type="sldNum"/>
          </p:nvPr>
        </p:nvSpPr>
        <p:spPr>
          <a:xfrm>
            <a:off x="11210794" y="6356350"/>
            <a:ext cx="4305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Subtitle">
  <p:cSld name="Title-Subtitle">
    <p:spTree>
      <p:nvGrpSpPr>
        <p:cNvPr id="78" name="Shape 78"/>
        <p:cNvGrpSpPr/>
        <p:nvPr/>
      </p:nvGrpSpPr>
      <p:grpSpPr>
        <a:xfrm>
          <a:off x="0" y="0"/>
          <a:ext cx="0" cy="0"/>
          <a:chOff x="0" y="0"/>
          <a:chExt cx="0" cy="0"/>
        </a:xfrm>
      </p:grpSpPr>
      <p:sp>
        <p:nvSpPr>
          <p:cNvPr id="79" name="Google Shape;79;p25"/>
          <p:cNvSpPr txBox="1"/>
          <p:nvPr>
            <p:ph idx="1" type="body"/>
          </p:nvPr>
        </p:nvSpPr>
        <p:spPr>
          <a:xfrm>
            <a:off x="517092" y="974040"/>
            <a:ext cx="11157900" cy="231300"/>
          </a:xfrm>
          <a:prstGeom prst="rect">
            <a:avLst/>
          </a:prstGeom>
          <a:noFill/>
          <a:ln>
            <a:noFill/>
          </a:ln>
        </p:spPr>
        <p:txBody>
          <a:bodyPr anchorCtr="0" anchor="ctr" bIns="0" lIns="0" spcFirstLastPara="1" rIns="0" wrap="square" tIns="0">
            <a:noAutofit/>
          </a:bodyPr>
          <a:lstStyle>
            <a:lvl1pPr indent="-228600" lvl="0" marL="457200" marR="0" rtl="0" algn="l">
              <a:spcBef>
                <a:spcPts val="300"/>
              </a:spcBef>
              <a:spcAft>
                <a:spcPts val="0"/>
              </a:spcAft>
              <a:buClr>
                <a:srgbClr val="7F7F7F"/>
              </a:buClr>
              <a:buSzPts val="1500"/>
              <a:buFont typeface="Arial"/>
              <a:buNone/>
              <a:defRPr b="0" i="0" sz="1500" u="none" cap="none" strike="noStrike">
                <a:solidFill>
                  <a:srgbClr val="7F7F7F"/>
                </a:solidFill>
                <a:latin typeface="Roboto"/>
                <a:ea typeface="Roboto"/>
                <a:cs typeface="Roboto"/>
                <a:sym typeface="Roboto"/>
              </a:defRPr>
            </a:lvl1pPr>
            <a:lvl2pPr indent="-228600" lvl="1" marL="914400" marR="0" rtl="0" algn="l">
              <a:spcBef>
                <a:spcPts val="30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spcBef>
                <a:spcPts val="300"/>
              </a:spcBef>
              <a:spcAft>
                <a:spcPts val="0"/>
              </a:spcAft>
              <a:buClr>
                <a:schemeClr val="dk1"/>
              </a:buClr>
              <a:buSzPts val="1300"/>
              <a:buFont typeface="Arial"/>
              <a:buNone/>
              <a:defRPr b="0" i="0" sz="1300" u="none" cap="none" strike="noStrike">
                <a:solidFill>
                  <a:schemeClr val="dk1"/>
                </a:solidFill>
                <a:latin typeface="Roboto"/>
                <a:ea typeface="Roboto"/>
                <a:cs typeface="Roboto"/>
                <a:sym typeface="Roboto"/>
              </a:defRPr>
            </a:lvl3pPr>
            <a:lvl4pPr indent="-228600" lvl="3" marL="18288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4pPr>
            <a:lvl5pPr indent="-228600" lvl="4" marL="22860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5pPr>
            <a:lvl6pPr indent="-228600" lvl="5" marL="27432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6pPr>
            <a:lvl7pPr indent="-228600" lvl="6" marL="32004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7pPr>
            <a:lvl8pPr indent="-228600" lvl="7" marL="36576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8pPr>
            <a:lvl9pPr indent="-228600" lvl="8" marL="41148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9pPr>
          </a:lstStyle>
          <a:p/>
        </p:txBody>
      </p:sp>
      <p:sp>
        <p:nvSpPr>
          <p:cNvPr id="80" name="Google Shape;80;p25"/>
          <p:cNvSpPr txBox="1"/>
          <p:nvPr>
            <p:ph type="title"/>
          </p:nvPr>
        </p:nvSpPr>
        <p:spPr>
          <a:xfrm>
            <a:off x="517092" y="376815"/>
            <a:ext cx="11157900" cy="5460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Clr>
                <a:srgbClr val="5B5B5B"/>
              </a:buClr>
              <a:buSzPts val="3700"/>
              <a:buFont typeface="Roboto"/>
              <a:buNone/>
              <a:defRPr b="0" i="0" sz="3700" u="none" cap="none" strike="noStrike">
                <a:solidFill>
                  <a:srgbClr val="5B5B5B"/>
                </a:solidFill>
                <a:latin typeface="Roboto"/>
                <a:ea typeface="Roboto"/>
                <a:cs typeface="Roboto"/>
                <a:sym typeface="Roboto"/>
              </a:defRPr>
            </a:lvl1pPr>
            <a:lvl2pPr lvl="1" rtl="0">
              <a:spcBef>
                <a:spcPts val="0"/>
              </a:spcBef>
              <a:spcAft>
                <a:spcPts val="0"/>
              </a:spcAft>
              <a:buSzPts val="1900"/>
              <a:buNone/>
              <a:defRPr sz="2400"/>
            </a:lvl2pPr>
            <a:lvl3pPr lvl="2" rtl="0">
              <a:spcBef>
                <a:spcPts val="0"/>
              </a:spcBef>
              <a:spcAft>
                <a:spcPts val="0"/>
              </a:spcAft>
              <a:buSzPts val="1900"/>
              <a:buNone/>
              <a:defRPr sz="2400"/>
            </a:lvl3pPr>
            <a:lvl4pPr lvl="3" rtl="0">
              <a:spcBef>
                <a:spcPts val="0"/>
              </a:spcBef>
              <a:spcAft>
                <a:spcPts val="0"/>
              </a:spcAft>
              <a:buSzPts val="1900"/>
              <a:buNone/>
              <a:defRPr sz="2400"/>
            </a:lvl4pPr>
            <a:lvl5pPr lvl="4" rtl="0">
              <a:spcBef>
                <a:spcPts val="0"/>
              </a:spcBef>
              <a:spcAft>
                <a:spcPts val="0"/>
              </a:spcAft>
              <a:buSzPts val="1900"/>
              <a:buNone/>
              <a:defRPr sz="2400"/>
            </a:lvl5pPr>
            <a:lvl6pPr lvl="5" rtl="0">
              <a:spcBef>
                <a:spcPts val="0"/>
              </a:spcBef>
              <a:spcAft>
                <a:spcPts val="0"/>
              </a:spcAft>
              <a:buSzPts val="1900"/>
              <a:buNone/>
              <a:defRPr sz="2400"/>
            </a:lvl6pPr>
            <a:lvl7pPr lvl="6" rtl="0">
              <a:spcBef>
                <a:spcPts val="0"/>
              </a:spcBef>
              <a:spcAft>
                <a:spcPts val="0"/>
              </a:spcAft>
              <a:buSzPts val="1900"/>
              <a:buNone/>
              <a:defRPr sz="2400"/>
            </a:lvl7pPr>
            <a:lvl8pPr lvl="7" rtl="0">
              <a:spcBef>
                <a:spcPts val="0"/>
              </a:spcBef>
              <a:spcAft>
                <a:spcPts val="0"/>
              </a:spcAft>
              <a:buSzPts val="1900"/>
              <a:buNone/>
              <a:defRPr sz="2400"/>
            </a:lvl8pPr>
            <a:lvl9pPr lvl="8" rtl="0">
              <a:spcBef>
                <a:spcPts val="0"/>
              </a:spcBef>
              <a:spcAft>
                <a:spcPts val="0"/>
              </a:spcAft>
              <a:buSzPts val="1900"/>
              <a:buNone/>
              <a:defRPr sz="24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1" name="Shape 81"/>
        <p:cNvGrpSpPr/>
        <p:nvPr/>
      </p:nvGrpSpPr>
      <p:grpSpPr>
        <a:xfrm>
          <a:off x="0" y="0"/>
          <a:ext cx="0" cy="0"/>
          <a:chOff x="0" y="0"/>
          <a:chExt cx="0" cy="0"/>
        </a:xfrm>
      </p:grpSpPr>
      <p:sp>
        <p:nvSpPr>
          <p:cNvPr id="82" name="Google Shape;82;p26"/>
          <p:cNvSpPr txBox="1"/>
          <p:nvPr>
            <p:ph idx="12" type="sldNum"/>
          </p:nvPr>
        </p:nvSpPr>
        <p:spPr>
          <a:xfrm>
            <a:off x="11296610" y="6217622"/>
            <a:ext cx="731700" cy="5247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Agenda slide layout">
  <p:cSld name="3_Agenda slide layout">
    <p:bg>
      <p:bgPr>
        <a:blipFill>
          <a:blip r:embed="rId2">
            <a:alphaModFix/>
          </a:blip>
          <a:stretch>
            <a:fillRect/>
          </a:stretch>
        </a:blipFill>
      </p:bgPr>
    </p:bg>
    <p:spTree>
      <p:nvGrpSpPr>
        <p:cNvPr id="84" name="Shape 8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slide layout">
  <p:cSld name="Contents slide layout">
    <p:spTree>
      <p:nvGrpSpPr>
        <p:cNvPr id="85" name="Shape 85"/>
        <p:cNvGrpSpPr/>
        <p:nvPr/>
      </p:nvGrpSpPr>
      <p:grpSpPr>
        <a:xfrm>
          <a:off x="0" y="0"/>
          <a:ext cx="0" cy="0"/>
          <a:chOff x="0" y="0"/>
          <a:chExt cx="0" cy="0"/>
        </a:xfrm>
      </p:grpSpPr>
      <p:sp>
        <p:nvSpPr>
          <p:cNvPr id="86" name="Google Shape;86;p29"/>
          <p:cNvSpPr txBox="1"/>
          <p:nvPr>
            <p:ph idx="1" type="body"/>
          </p:nvPr>
        </p:nvSpPr>
        <p:spPr>
          <a:xfrm>
            <a:off x="323529" y="339509"/>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aam slide layout">
  <p:cSld name="4_Taam slide layout">
    <p:spTree>
      <p:nvGrpSpPr>
        <p:cNvPr id="87" name="Shape 87"/>
        <p:cNvGrpSpPr/>
        <p:nvPr/>
      </p:nvGrpSpPr>
      <p:grpSpPr>
        <a:xfrm>
          <a:off x="0" y="0"/>
          <a:ext cx="0" cy="0"/>
          <a:chOff x="0" y="0"/>
          <a:chExt cx="0" cy="0"/>
        </a:xfrm>
      </p:grpSpPr>
      <p:sp>
        <p:nvSpPr>
          <p:cNvPr id="88" name="Google Shape;88;p30"/>
          <p:cNvSpPr txBox="1"/>
          <p:nvPr>
            <p:ph idx="1" type="body"/>
          </p:nvPr>
        </p:nvSpPr>
        <p:spPr>
          <a:xfrm>
            <a:off x="323529" y="339509"/>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9" name="Google Shape;89;p30"/>
          <p:cNvSpPr/>
          <p:nvPr/>
        </p:nvSpPr>
        <p:spPr>
          <a:xfrm>
            <a:off x="704243" y="1640490"/>
            <a:ext cx="2516478" cy="4559878"/>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19"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 name="Google Shape;90;p30"/>
          <p:cNvSpPr/>
          <p:nvPr/>
        </p:nvSpPr>
        <p:spPr>
          <a:xfrm>
            <a:off x="704243" y="1640490"/>
            <a:ext cx="2517000" cy="619500"/>
          </a:xfrm>
          <a:prstGeom prst="rect">
            <a:avLst/>
          </a:prstGeom>
          <a:gradFill>
            <a:gsLst>
              <a:gs pos="0">
                <a:srgbClr val="B40B1D"/>
              </a:gs>
              <a:gs pos="100000">
                <a:schemeClr val="accent1"/>
              </a:gs>
            </a:gsLst>
            <a:lin ang="8100019"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 name="Google Shape;91;p30"/>
          <p:cNvSpPr/>
          <p:nvPr/>
        </p:nvSpPr>
        <p:spPr>
          <a:xfrm>
            <a:off x="3477938" y="1640490"/>
            <a:ext cx="2516478" cy="4559878"/>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19"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2" name="Google Shape;92;p30"/>
          <p:cNvSpPr/>
          <p:nvPr/>
        </p:nvSpPr>
        <p:spPr>
          <a:xfrm>
            <a:off x="3477938" y="1640490"/>
            <a:ext cx="2517000" cy="619500"/>
          </a:xfrm>
          <a:prstGeom prst="rect">
            <a:avLst/>
          </a:prstGeom>
          <a:gradFill>
            <a:gsLst>
              <a:gs pos="0">
                <a:srgbClr val="329B95"/>
              </a:gs>
              <a:gs pos="100000">
                <a:schemeClr val="accent2"/>
              </a:gs>
            </a:gsLst>
            <a:lin ang="8100019"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3" name="Google Shape;93;p30"/>
          <p:cNvSpPr/>
          <p:nvPr/>
        </p:nvSpPr>
        <p:spPr>
          <a:xfrm>
            <a:off x="6251633" y="1640490"/>
            <a:ext cx="2516478" cy="4559878"/>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19"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4" name="Google Shape;94;p30"/>
          <p:cNvSpPr/>
          <p:nvPr/>
        </p:nvSpPr>
        <p:spPr>
          <a:xfrm>
            <a:off x="6251633" y="1640490"/>
            <a:ext cx="2517000" cy="619500"/>
          </a:xfrm>
          <a:prstGeom prst="rect">
            <a:avLst/>
          </a:prstGeom>
          <a:gradFill>
            <a:gsLst>
              <a:gs pos="0">
                <a:srgbClr val="B40B1D"/>
              </a:gs>
              <a:gs pos="100000">
                <a:schemeClr val="accent3"/>
              </a:gs>
            </a:gsLst>
            <a:lin ang="8100019"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5" name="Google Shape;95;p30"/>
          <p:cNvSpPr/>
          <p:nvPr/>
        </p:nvSpPr>
        <p:spPr>
          <a:xfrm>
            <a:off x="9025328" y="1640490"/>
            <a:ext cx="2516478" cy="4559878"/>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19"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6" name="Google Shape;96;p30"/>
          <p:cNvSpPr/>
          <p:nvPr/>
        </p:nvSpPr>
        <p:spPr>
          <a:xfrm>
            <a:off x="9025328" y="1640490"/>
            <a:ext cx="2517000" cy="619500"/>
          </a:xfrm>
          <a:prstGeom prst="rect">
            <a:avLst/>
          </a:prstGeom>
          <a:gradFill>
            <a:gsLst>
              <a:gs pos="0">
                <a:srgbClr val="329B95"/>
              </a:gs>
              <a:gs pos="100000">
                <a:schemeClr val="accent4"/>
              </a:gs>
            </a:gsLst>
            <a:lin ang="8100019"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7" name="Google Shape;97;p30"/>
          <p:cNvSpPr/>
          <p:nvPr>
            <p:ph idx="2" type="pic"/>
          </p:nvPr>
        </p:nvSpPr>
        <p:spPr>
          <a:xfrm>
            <a:off x="900769" y="2396856"/>
            <a:ext cx="2124000" cy="2331600"/>
          </a:xfrm>
          <a:prstGeom prst="rect">
            <a:avLst/>
          </a:prstGeom>
          <a:solidFill>
            <a:srgbClr val="F2F2F2"/>
          </a:solidFill>
          <a:ln>
            <a:noFill/>
          </a:ln>
        </p:spPr>
      </p:sp>
      <p:sp>
        <p:nvSpPr>
          <p:cNvPr id="98" name="Google Shape;98;p30"/>
          <p:cNvSpPr/>
          <p:nvPr>
            <p:ph idx="3" type="pic"/>
          </p:nvPr>
        </p:nvSpPr>
        <p:spPr>
          <a:xfrm>
            <a:off x="3674464" y="2396856"/>
            <a:ext cx="2124000" cy="2331600"/>
          </a:xfrm>
          <a:prstGeom prst="rect">
            <a:avLst/>
          </a:prstGeom>
          <a:solidFill>
            <a:srgbClr val="F2F2F2"/>
          </a:solidFill>
          <a:ln>
            <a:noFill/>
          </a:ln>
        </p:spPr>
      </p:sp>
      <p:sp>
        <p:nvSpPr>
          <p:cNvPr id="99" name="Google Shape;99;p30"/>
          <p:cNvSpPr/>
          <p:nvPr>
            <p:ph idx="4" type="pic"/>
          </p:nvPr>
        </p:nvSpPr>
        <p:spPr>
          <a:xfrm>
            <a:off x="6448159" y="2396856"/>
            <a:ext cx="2124000" cy="2331600"/>
          </a:xfrm>
          <a:prstGeom prst="rect">
            <a:avLst/>
          </a:prstGeom>
          <a:solidFill>
            <a:srgbClr val="F2F2F2"/>
          </a:solidFill>
          <a:ln>
            <a:noFill/>
          </a:ln>
        </p:spPr>
      </p:sp>
      <p:sp>
        <p:nvSpPr>
          <p:cNvPr id="100" name="Google Shape;100;p30"/>
          <p:cNvSpPr/>
          <p:nvPr>
            <p:ph idx="5" type="pic"/>
          </p:nvPr>
        </p:nvSpPr>
        <p:spPr>
          <a:xfrm>
            <a:off x="9221854" y="2396856"/>
            <a:ext cx="2124000" cy="2331600"/>
          </a:xfrm>
          <a:prstGeom prst="rect">
            <a:avLst/>
          </a:prstGeom>
          <a:solidFill>
            <a:srgbClr val="F2F2F2"/>
          </a:solid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ontents slide layout">
  <p:cSld name="5_Contents slide layout">
    <p:spTree>
      <p:nvGrpSpPr>
        <p:cNvPr id="101" name="Shape 101"/>
        <p:cNvGrpSpPr/>
        <p:nvPr/>
      </p:nvGrpSpPr>
      <p:grpSpPr>
        <a:xfrm>
          <a:off x="0" y="0"/>
          <a:ext cx="0" cy="0"/>
          <a:chOff x="0" y="0"/>
          <a:chExt cx="0" cy="0"/>
        </a:xfrm>
      </p:grpSpPr>
      <p:sp>
        <p:nvSpPr>
          <p:cNvPr id="102" name="Google Shape;102;p31"/>
          <p:cNvSpPr/>
          <p:nvPr/>
        </p:nvSpPr>
        <p:spPr>
          <a:xfrm>
            <a:off x="647699" y="619125"/>
            <a:ext cx="10906200" cy="5619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3" name="Google Shape;103;p31"/>
          <p:cNvSpPr/>
          <p:nvPr>
            <p:ph idx="2" type="pic"/>
          </p:nvPr>
        </p:nvSpPr>
        <p:spPr>
          <a:xfrm>
            <a:off x="2133600" y="0"/>
            <a:ext cx="3960000" cy="6858000"/>
          </a:xfrm>
          <a:prstGeom prst="rect">
            <a:avLst/>
          </a:prstGeom>
          <a:solidFill>
            <a:srgbClr val="F2F2F2"/>
          </a:solid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ontents slide layout">
  <p:cSld name="6_Contents slide layout">
    <p:bg>
      <p:bgPr>
        <a:blipFill>
          <a:blip r:embed="rId2">
            <a:alphaModFix/>
          </a:blip>
          <a:stretch>
            <a:fillRect/>
          </a:stretch>
        </a:blipFill>
      </p:bgPr>
    </p:bg>
    <p:spTree>
      <p:nvGrpSpPr>
        <p:cNvPr id="104" name="Shape 10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Agenda slide layout">
  <p:cSld name="3_Agenda slide layout">
    <p:bg>
      <p:bgPr>
        <a:blipFill>
          <a:blip r:embed="rId2">
            <a:alphaModFix/>
          </a:blip>
          <a:stretch>
            <a:fillRect/>
          </a:stretch>
        </a:blipFill>
      </p:bgPr>
    </p:bg>
    <p:spTree>
      <p:nvGrpSpPr>
        <p:cNvPr id="13" name="Shape 13"/>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ontents slide layout">
  <p:cSld name="7_Contents slide layout">
    <p:spTree>
      <p:nvGrpSpPr>
        <p:cNvPr id="105" name="Shape 105"/>
        <p:cNvGrpSpPr/>
        <p:nvPr/>
      </p:nvGrpSpPr>
      <p:grpSpPr>
        <a:xfrm>
          <a:off x="0" y="0"/>
          <a:ext cx="0" cy="0"/>
          <a:chOff x="0" y="0"/>
          <a:chExt cx="0" cy="0"/>
        </a:xfrm>
      </p:grpSpPr>
      <p:sp>
        <p:nvSpPr>
          <p:cNvPr id="106" name="Google Shape;106;p33"/>
          <p:cNvSpPr/>
          <p:nvPr/>
        </p:nvSpPr>
        <p:spPr>
          <a:xfrm>
            <a:off x="6576053" y="4347258"/>
            <a:ext cx="5616000" cy="1800300"/>
          </a:xfrm>
          <a:prstGeom prst="rect">
            <a:avLst/>
          </a:prstGeom>
          <a:solidFill>
            <a:srgbClr val="329B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7" name="Google Shape;107;p33"/>
          <p:cNvSpPr/>
          <p:nvPr/>
        </p:nvSpPr>
        <p:spPr>
          <a:xfrm>
            <a:off x="0" y="4347258"/>
            <a:ext cx="5616000" cy="1800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8" name="Google Shape;108;p33"/>
          <p:cNvSpPr/>
          <p:nvPr>
            <p:ph idx="2" type="pic"/>
          </p:nvPr>
        </p:nvSpPr>
        <p:spPr>
          <a:xfrm>
            <a:off x="6354871" y="1536176"/>
            <a:ext cx="4994100" cy="4777200"/>
          </a:xfrm>
          <a:prstGeom prst="rect">
            <a:avLst/>
          </a:prstGeom>
          <a:solidFill>
            <a:srgbClr val="F2F2F2"/>
          </a:solidFill>
          <a:ln>
            <a:noFill/>
          </a:ln>
        </p:spPr>
      </p:sp>
      <p:sp>
        <p:nvSpPr>
          <p:cNvPr id="109" name="Google Shape;109;p33"/>
          <p:cNvSpPr/>
          <p:nvPr>
            <p:ph idx="3" type="pic"/>
          </p:nvPr>
        </p:nvSpPr>
        <p:spPr>
          <a:xfrm>
            <a:off x="822524" y="1536176"/>
            <a:ext cx="4994100" cy="4777200"/>
          </a:xfrm>
          <a:prstGeom prst="rect">
            <a:avLst/>
          </a:prstGeom>
          <a:solidFill>
            <a:srgbClr val="F2F2F2"/>
          </a:solidFill>
          <a:ln>
            <a:noFill/>
          </a:ln>
        </p:spPr>
      </p:sp>
      <p:sp>
        <p:nvSpPr>
          <p:cNvPr id="110" name="Google Shape;110;p33"/>
          <p:cNvSpPr txBox="1"/>
          <p:nvPr>
            <p:ph idx="1" type="body"/>
          </p:nvPr>
        </p:nvSpPr>
        <p:spPr>
          <a:xfrm>
            <a:off x="323529" y="339509"/>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s slide layout">
  <p:cSld name="2_Contents slide layout">
    <p:spTree>
      <p:nvGrpSpPr>
        <p:cNvPr id="111" name="Shape 111"/>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ontents slide layout">
  <p:cSld name="8_Contents slide layout">
    <p:bg>
      <p:bgPr>
        <a:blipFill>
          <a:blip r:embed="rId2">
            <a:alphaModFix/>
          </a:blip>
          <a:stretch>
            <a:fillRect/>
          </a:stretch>
        </a:blipFill>
      </p:bgPr>
    </p:bg>
    <p:spTree>
      <p:nvGrpSpPr>
        <p:cNvPr id="112" name="Shape 112"/>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ontents slide layout">
  <p:cSld name="9_Contents slide layout">
    <p:spTree>
      <p:nvGrpSpPr>
        <p:cNvPr id="113" name="Shape 113"/>
        <p:cNvGrpSpPr/>
        <p:nvPr/>
      </p:nvGrpSpPr>
      <p:grpSpPr>
        <a:xfrm>
          <a:off x="0" y="0"/>
          <a:ext cx="0" cy="0"/>
          <a:chOff x="0" y="0"/>
          <a:chExt cx="0" cy="0"/>
        </a:xfrm>
      </p:grpSpPr>
      <p:sp>
        <p:nvSpPr>
          <p:cNvPr id="114" name="Google Shape;114;p36"/>
          <p:cNvSpPr/>
          <p:nvPr>
            <p:ph idx="2" type="pic"/>
          </p:nvPr>
        </p:nvSpPr>
        <p:spPr>
          <a:xfrm>
            <a:off x="1" y="2"/>
            <a:ext cx="12192000" cy="6877500"/>
          </a:xfrm>
          <a:prstGeom prst="rect">
            <a:avLst/>
          </a:prstGeom>
          <a:solidFill>
            <a:srgbClr val="F2F2F2"/>
          </a:solidFill>
          <a:ln>
            <a:noFill/>
          </a:ln>
        </p:spPr>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ontents slide layout">
  <p:cSld name="10_Contents slide layout">
    <p:bg>
      <p:bgPr>
        <a:blipFill>
          <a:blip r:embed="rId2">
            <a:alphaModFix/>
          </a:blip>
          <a:stretch>
            <a:fillRect/>
          </a:stretch>
        </a:blipFill>
      </p:bgPr>
    </p:bg>
    <p:spTree>
      <p:nvGrpSpPr>
        <p:cNvPr id="115" name="Shape 115"/>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ontents slide layout">
  <p:cSld name="11_Contents slide layout">
    <p:spTree>
      <p:nvGrpSpPr>
        <p:cNvPr id="116" name="Shape 116"/>
        <p:cNvGrpSpPr/>
        <p:nvPr/>
      </p:nvGrpSpPr>
      <p:grpSpPr>
        <a:xfrm>
          <a:off x="0" y="0"/>
          <a:ext cx="0" cy="0"/>
          <a:chOff x="0" y="0"/>
          <a:chExt cx="0" cy="0"/>
        </a:xfrm>
      </p:grpSpPr>
      <p:sp>
        <p:nvSpPr>
          <p:cNvPr id="117" name="Google Shape;117;p38"/>
          <p:cNvSpPr/>
          <p:nvPr>
            <p:ph idx="2" type="pic"/>
          </p:nvPr>
        </p:nvSpPr>
        <p:spPr>
          <a:xfrm>
            <a:off x="4341927" y="437144"/>
            <a:ext cx="5375700" cy="5983800"/>
          </a:xfrm>
          <a:prstGeom prst="rect">
            <a:avLst/>
          </a:prstGeom>
          <a:solidFill>
            <a:srgbClr val="F2F2F2"/>
          </a:solid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ontents slide layout">
  <p:cSld name="12_Contents slide layout">
    <p:bg>
      <p:bgPr>
        <a:blipFill>
          <a:blip r:embed="rId2">
            <a:alphaModFix/>
          </a:blip>
          <a:stretch>
            <a:fillRect/>
          </a:stretch>
        </a:blipFill>
      </p:bgPr>
    </p:bg>
    <p:spTree>
      <p:nvGrpSpPr>
        <p:cNvPr id="118" name="Shape 118"/>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ontents slide layout">
  <p:cSld name="13_Contents slide layout">
    <p:spTree>
      <p:nvGrpSpPr>
        <p:cNvPr id="119" name="Shape 119"/>
        <p:cNvGrpSpPr/>
        <p:nvPr/>
      </p:nvGrpSpPr>
      <p:grpSpPr>
        <a:xfrm>
          <a:off x="0" y="0"/>
          <a:ext cx="0" cy="0"/>
          <a:chOff x="0" y="0"/>
          <a:chExt cx="0" cy="0"/>
        </a:xfrm>
      </p:grpSpPr>
      <p:sp>
        <p:nvSpPr>
          <p:cNvPr id="120" name="Google Shape;120;p40"/>
          <p:cNvSpPr/>
          <p:nvPr>
            <p:ph idx="2" type="pic"/>
          </p:nvPr>
        </p:nvSpPr>
        <p:spPr>
          <a:xfrm>
            <a:off x="6156841" y="1798398"/>
            <a:ext cx="2592300" cy="2088000"/>
          </a:xfrm>
          <a:prstGeom prst="rect">
            <a:avLst/>
          </a:prstGeom>
          <a:solidFill>
            <a:srgbClr val="F2F2F2"/>
          </a:solidFill>
          <a:ln>
            <a:noFill/>
          </a:ln>
        </p:spPr>
      </p:sp>
      <p:sp>
        <p:nvSpPr>
          <p:cNvPr id="121" name="Google Shape;121;p40"/>
          <p:cNvSpPr/>
          <p:nvPr>
            <p:ph idx="3" type="pic"/>
          </p:nvPr>
        </p:nvSpPr>
        <p:spPr>
          <a:xfrm>
            <a:off x="684887" y="3963932"/>
            <a:ext cx="5364000" cy="2088000"/>
          </a:xfrm>
          <a:prstGeom prst="rect">
            <a:avLst/>
          </a:prstGeom>
          <a:solidFill>
            <a:srgbClr val="F2F2F2"/>
          </a:solidFill>
          <a:ln>
            <a:noFill/>
          </a:ln>
        </p:spPr>
      </p:sp>
      <p:sp>
        <p:nvSpPr>
          <p:cNvPr id="122" name="Google Shape;122;p40"/>
          <p:cNvSpPr/>
          <p:nvPr>
            <p:ph idx="4" type="pic"/>
          </p:nvPr>
        </p:nvSpPr>
        <p:spPr>
          <a:xfrm>
            <a:off x="8883863" y="1798398"/>
            <a:ext cx="2592300" cy="2088000"/>
          </a:xfrm>
          <a:prstGeom prst="rect">
            <a:avLst/>
          </a:prstGeom>
          <a:solidFill>
            <a:srgbClr val="F2F2F2"/>
          </a:solidFill>
          <a:ln>
            <a:noFill/>
          </a:ln>
        </p:spPr>
      </p:sp>
      <p:sp>
        <p:nvSpPr>
          <p:cNvPr id="123" name="Google Shape;123;p40"/>
          <p:cNvSpPr/>
          <p:nvPr/>
        </p:nvSpPr>
        <p:spPr>
          <a:xfrm>
            <a:off x="6142354" y="3963932"/>
            <a:ext cx="5333700" cy="5292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4" name="Google Shape;124;p40"/>
          <p:cNvSpPr/>
          <p:nvPr/>
        </p:nvSpPr>
        <p:spPr>
          <a:xfrm>
            <a:off x="684887" y="2554398"/>
            <a:ext cx="5364000" cy="1332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5" name="Google Shape;125;p40"/>
          <p:cNvSpPr txBox="1"/>
          <p:nvPr>
            <p:ph idx="1" type="body"/>
          </p:nvPr>
        </p:nvSpPr>
        <p:spPr>
          <a:xfrm>
            <a:off x="323529" y="339509"/>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ontents slide layout">
  <p:cSld name="14_Contents slide layout">
    <p:bg>
      <p:bgPr>
        <a:blipFill>
          <a:blip r:embed="rId2">
            <a:alphaModFix/>
          </a:blip>
          <a:stretch>
            <a:fillRect/>
          </a:stretch>
        </a:blipFill>
      </p:bgPr>
    </p:bg>
    <p:spTree>
      <p:nvGrpSpPr>
        <p:cNvPr id="126" name="Shape 126"/>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ontents slide layout">
  <p:cSld name="15_Contents slide layout">
    <p:spTree>
      <p:nvGrpSpPr>
        <p:cNvPr id="127" name="Shape 127"/>
        <p:cNvGrpSpPr/>
        <p:nvPr/>
      </p:nvGrpSpPr>
      <p:grpSpPr>
        <a:xfrm>
          <a:off x="0" y="0"/>
          <a:ext cx="0" cy="0"/>
          <a:chOff x="0" y="0"/>
          <a:chExt cx="0" cy="0"/>
        </a:xfrm>
      </p:grpSpPr>
      <p:sp>
        <p:nvSpPr>
          <p:cNvPr id="128" name="Google Shape;128;p42"/>
          <p:cNvSpPr/>
          <p:nvPr>
            <p:ph idx="2" type="pic"/>
          </p:nvPr>
        </p:nvSpPr>
        <p:spPr>
          <a:xfrm>
            <a:off x="4605501" y="-8359"/>
            <a:ext cx="3840000" cy="6866400"/>
          </a:xfrm>
          <a:prstGeom prst="rect">
            <a:avLst/>
          </a:prstGeom>
          <a:solidFill>
            <a:srgbClr val="F2F2F2"/>
          </a:solidFill>
          <a:ln>
            <a:noFill/>
          </a:ln>
        </p:spPr>
      </p:sp>
      <p:sp>
        <p:nvSpPr>
          <p:cNvPr id="129" name="Google Shape;129;p42"/>
          <p:cNvSpPr/>
          <p:nvPr/>
        </p:nvSpPr>
        <p:spPr>
          <a:xfrm>
            <a:off x="8445501" y="0"/>
            <a:ext cx="3746400" cy="6858000"/>
          </a:xfrm>
          <a:prstGeom prst="rect">
            <a:avLst/>
          </a:prstGeom>
          <a:solidFill>
            <a:schemeClr val="accent3"/>
          </a:solidFill>
          <a:ln>
            <a:noFill/>
          </a:ln>
          <a:effectLst>
            <a:outerShdw blurRad="50800" rotWithShape="0" algn="r" dir="108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slide layout">
  <p:cSld name="Contents slide layout">
    <p:spTree>
      <p:nvGrpSpPr>
        <p:cNvPr id="14" name="Shape 14"/>
        <p:cNvGrpSpPr/>
        <p:nvPr/>
      </p:nvGrpSpPr>
      <p:grpSpPr>
        <a:xfrm>
          <a:off x="0" y="0"/>
          <a:ext cx="0" cy="0"/>
          <a:chOff x="0" y="0"/>
          <a:chExt cx="0" cy="0"/>
        </a:xfrm>
      </p:grpSpPr>
      <p:sp>
        <p:nvSpPr>
          <p:cNvPr id="15" name="Google Shape;15;p6"/>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Contents slide layout">
  <p:cSld name="17_Contents slide layout">
    <p:bg>
      <p:bgPr>
        <a:blipFill>
          <a:blip r:embed="rId2">
            <a:alphaModFix/>
          </a:blip>
          <a:stretch>
            <a:fillRect/>
          </a:stretch>
        </a:blipFill>
      </p:bgPr>
    </p:bg>
    <p:spTree>
      <p:nvGrpSpPr>
        <p:cNvPr id="130" name="Shape 130"/>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Contents slide layout">
  <p:cSld name="16_Contents slide layout">
    <p:bg>
      <p:bgPr>
        <a:blipFill>
          <a:blip r:embed="rId2">
            <a:alphaModFix/>
          </a:blip>
          <a:stretch>
            <a:fillRect/>
          </a:stretch>
        </a:blipFill>
      </p:bgPr>
    </p:bg>
    <p:spTree>
      <p:nvGrpSpPr>
        <p:cNvPr id="131" name="Shape 131"/>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NG sets layout">
  <p:cSld name="PNG sets layout">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45"/>
          <p:cNvSpPr txBox="1"/>
          <p:nvPr>
            <p:ph idx="1" type="body"/>
          </p:nvPr>
        </p:nvSpPr>
        <p:spPr>
          <a:xfrm>
            <a:off x="323529" y="332482"/>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 sets layout">
  <p:cSld name="1_Icon sets layout">
    <p:spTree>
      <p:nvGrpSpPr>
        <p:cNvPr id="134" name="Shape 134"/>
        <p:cNvGrpSpPr/>
        <p:nvPr/>
      </p:nvGrpSpPr>
      <p:grpSpPr>
        <a:xfrm>
          <a:off x="0" y="0"/>
          <a:ext cx="0" cy="0"/>
          <a:chOff x="0" y="0"/>
          <a:chExt cx="0" cy="0"/>
        </a:xfrm>
      </p:grpSpPr>
      <p:sp>
        <p:nvSpPr>
          <p:cNvPr id="135" name="Google Shape;135;p46"/>
          <p:cNvSpPr txBox="1"/>
          <p:nvPr>
            <p:ph idx="1" type="body"/>
          </p:nvPr>
        </p:nvSpPr>
        <p:spPr>
          <a:xfrm>
            <a:off x="323529" y="123478"/>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6" name="Google Shape;136;p46"/>
          <p:cNvSpPr/>
          <p:nvPr/>
        </p:nvSpPr>
        <p:spPr>
          <a:xfrm>
            <a:off x="354010" y="1131591"/>
            <a:ext cx="3560700" cy="5402700"/>
          </a:xfrm>
          <a:prstGeom prst="roundRect">
            <a:avLst>
              <a:gd fmla="val 3968"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137" name="Google Shape;137;p46"/>
          <p:cNvSpPr/>
          <p:nvPr/>
        </p:nvSpPr>
        <p:spPr>
          <a:xfrm>
            <a:off x="531933" y="1347500"/>
            <a:ext cx="153900" cy="5015100"/>
          </a:xfrm>
          <a:prstGeom prst="roundRect">
            <a:avLst>
              <a:gd fmla="val 50000" name="adj"/>
            </a:avLst>
          </a:prstGeom>
          <a:solidFill>
            <a:schemeClr val="lt1">
              <a:alpha val="4078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138" name="Google Shape;138;p46"/>
          <p:cNvSpPr/>
          <p:nvPr/>
        </p:nvSpPr>
        <p:spPr>
          <a:xfrm rot="5400000">
            <a:off x="3057175" y="1276603"/>
            <a:ext cx="685800" cy="685200"/>
          </a:xfrm>
          <a:prstGeom prst="halfFrame">
            <a:avLst>
              <a:gd fmla="val 23728" name="adj1"/>
              <a:gd fmla="val 24642" name="adj2"/>
            </a:avLst>
          </a:prstGeom>
          <a:solidFill>
            <a:schemeClr val="lt1">
              <a:alpha val="2275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rgbClr val="262626"/>
              </a:solidFill>
              <a:latin typeface="Arial"/>
              <a:ea typeface="Arial"/>
              <a:cs typeface="Arial"/>
              <a:sym typeface="Arial"/>
            </a:endParaRPr>
          </a:p>
        </p:txBody>
      </p:sp>
      <p:sp>
        <p:nvSpPr>
          <p:cNvPr id="139" name="Google Shape;139;p46"/>
          <p:cNvSpPr txBox="1"/>
          <p:nvPr/>
        </p:nvSpPr>
        <p:spPr>
          <a:xfrm>
            <a:off x="711704" y="1637214"/>
            <a:ext cx="2232300" cy="5232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Resize without losing quality</a:t>
            </a:r>
            <a:endParaRPr b="1" sz="1400">
              <a:solidFill>
                <a:schemeClr val="lt1"/>
              </a:solidFill>
              <a:latin typeface="Arial"/>
              <a:ea typeface="Arial"/>
              <a:cs typeface="Arial"/>
              <a:sym typeface="Arial"/>
            </a:endParaRPr>
          </a:p>
        </p:txBody>
      </p:sp>
      <p:sp>
        <p:nvSpPr>
          <p:cNvPr id="140" name="Google Shape;140;p46"/>
          <p:cNvSpPr txBox="1"/>
          <p:nvPr/>
        </p:nvSpPr>
        <p:spPr>
          <a:xfrm>
            <a:off x="711704" y="2127463"/>
            <a:ext cx="2232300" cy="7389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Change Fill Color &amp;</a:t>
            </a:r>
            <a:endParaRPr/>
          </a:p>
          <a:p>
            <a:pPr indent="0" lvl="0" marL="0" marR="0" rtl="0" algn="l">
              <a:spcBef>
                <a:spcPts val="0"/>
              </a:spcBef>
              <a:spcAft>
                <a:spcPts val="0"/>
              </a:spcAft>
              <a:buNone/>
            </a:pPr>
            <a:r>
              <a:rPr b="1" lang="en-US" sz="1400">
                <a:solidFill>
                  <a:schemeClr val="lt1"/>
                </a:solidFill>
                <a:latin typeface="Arial"/>
                <a:ea typeface="Arial"/>
                <a:cs typeface="Arial"/>
                <a:sym typeface="Arial"/>
              </a:rPr>
              <a:t>Line Color</a:t>
            </a:r>
            <a:endParaRPr b="1" sz="1400">
              <a:solidFill>
                <a:schemeClr val="lt1"/>
              </a:solidFill>
              <a:latin typeface="Arial"/>
              <a:ea typeface="Arial"/>
              <a:cs typeface="Arial"/>
              <a:sym typeface="Arial"/>
            </a:endParaRPr>
          </a:p>
        </p:txBody>
      </p:sp>
      <p:sp>
        <p:nvSpPr>
          <p:cNvPr id="141" name="Google Shape;141;p46"/>
          <p:cNvSpPr txBox="1"/>
          <p:nvPr/>
        </p:nvSpPr>
        <p:spPr>
          <a:xfrm>
            <a:off x="721229" y="5808438"/>
            <a:ext cx="2232000" cy="3078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142" name="Google Shape;142;p46"/>
          <p:cNvSpPr txBox="1"/>
          <p:nvPr/>
        </p:nvSpPr>
        <p:spPr>
          <a:xfrm>
            <a:off x="721229" y="4450324"/>
            <a:ext cx="2717400" cy="13854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Arial"/>
                <a:ea typeface="Arial"/>
                <a:cs typeface="Arial"/>
                <a:sym typeface="Arial"/>
              </a:rPr>
              <a:t>FREE </a:t>
            </a:r>
            <a:endParaRPr/>
          </a:p>
          <a:p>
            <a:pPr indent="0" lvl="0" marL="0" marR="0" rtl="0" algn="l">
              <a:spcBef>
                <a:spcPts val="0"/>
              </a:spcBef>
              <a:spcAft>
                <a:spcPts val="0"/>
              </a:spcAft>
              <a:buNone/>
            </a:pPr>
            <a:r>
              <a:rPr b="1" lang="en-US" sz="2800">
                <a:solidFill>
                  <a:schemeClr val="lt1"/>
                </a:solidFill>
                <a:latin typeface="Arial"/>
                <a:ea typeface="Arial"/>
                <a:cs typeface="Arial"/>
                <a:sym typeface="Arial"/>
              </a:rPr>
              <a:t>PPT TEMPLATES</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3" name="Shape 143"/>
        <p:cNvGrpSpPr/>
        <p:nvPr/>
      </p:nvGrpSpPr>
      <p:grpSpPr>
        <a:xfrm>
          <a:off x="0" y="0"/>
          <a:ext cx="0" cy="0"/>
          <a:chOff x="0" y="0"/>
          <a:chExt cx="0" cy="0"/>
        </a:xfrm>
      </p:grpSpPr>
      <p:sp>
        <p:nvSpPr>
          <p:cNvPr id="144" name="Google Shape;144;p47"/>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6000"/>
              <a:buFont typeface="Quattrocento Sans"/>
              <a:buChar char="●"/>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5" name="Google Shape;145;p47"/>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6" name="Google Shape;146;p47"/>
          <p:cNvSpPr txBox="1"/>
          <p:nvPr>
            <p:ph idx="10" type="dt"/>
          </p:nvPr>
        </p:nvSpPr>
        <p:spPr>
          <a:xfrm>
            <a:off x="838200" y="6356350"/>
            <a:ext cx="2743200" cy="3651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7" name="Google Shape;147;p47"/>
          <p:cNvSpPr txBox="1"/>
          <p:nvPr>
            <p:ph idx="11" type="ftr"/>
          </p:nvPr>
        </p:nvSpPr>
        <p:spPr>
          <a:xfrm>
            <a:off x="4038600" y="6356350"/>
            <a:ext cx="4114800" cy="3651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8" name="Google Shape;148;p47"/>
          <p:cNvSpPr txBox="1"/>
          <p:nvPr>
            <p:ph idx="12" type="sldNum"/>
          </p:nvPr>
        </p:nvSpPr>
        <p:spPr>
          <a:xfrm>
            <a:off x="11210794" y="6356350"/>
            <a:ext cx="4305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Subtitle">
  <p:cSld name="Title-Subtitle">
    <p:spTree>
      <p:nvGrpSpPr>
        <p:cNvPr id="149" name="Shape 149"/>
        <p:cNvGrpSpPr/>
        <p:nvPr/>
      </p:nvGrpSpPr>
      <p:grpSpPr>
        <a:xfrm>
          <a:off x="0" y="0"/>
          <a:ext cx="0" cy="0"/>
          <a:chOff x="0" y="0"/>
          <a:chExt cx="0" cy="0"/>
        </a:xfrm>
      </p:grpSpPr>
      <p:sp>
        <p:nvSpPr>
          <p:cNvPr id="150" name="Google Shape;150;p48"/>
          <p:cNvSpPr txBox="1"/>
          <p:nvPr>
            <p:ph idx="1" type="body"/>
          </p:nvPr>
        </p:nvSpPr>
        <p:spPr>
          <a:xfrm>
            <a:off x="517092" y="974040"/>
            <a:ext cx="11157900" cy="231300"/>
          </a:xfrm>
          <a:prstGeom prst="rect">
            <a:avLst/>
          </a:prstGeom>
          <a:noFill/>
          <a:ln>
            <a:noFill/>
          </a:ln>
        </p:spPr>
        <p:txBody>
          <a:bodyPr anchorCtr="0" anchor="ctr" bIns="0" lIns="0" spcFirstLastPara="1" rIns="0" wrap="square" tIns="0">
            <a:noAutofit/>
          </a:bodyPr>
          <a:lstStyle>
            <a:lvl1pPr indent="-228600" lvl="0" marL="457200" marR="0" rtl="0" algn="l">
              <a:spcBef>
                <a:spcPts val="300"/>
              </a:spcBef>
              <a:spcAft>
                <a:spcPts val="0"/>
              </a:spcAft>
              <a:buClr>
                <a:srgbClr val="7F7F7F"/>
              </a:buClr>
              <a:buSzPts val="1500"/>
              <a:buFont typeface="Arial"/>
              <a:buNone/>
              <a:defRPr b="0" i="0" sz="1500" u="none" cap="none" strike="noStrike">
                <a:solidFill>
                  <a:srgbClr val="7F7F7F"/>
                </a:solidFill>
                <a:latin typeface="Roboto"/>
                <a:ea typeface="Roboto"/>
                <a:cs typeface="Roboto"/>
                <a:sym typeface="Roboto"/>
              </a:defRPr>
            </a:lvl1pPr>
            <a:lvl2pPr indent="-228600" lvl="1" marL="914400" marR="0" rtl="0" algn="l">
              <a:spcBef>
                <a:spcPts val="30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spcBef>
                <a:spcPts val="300"/>
              </a:spcBef>
              <a:spcAft>
                <a:spcPts val="0"/>
              </a:spcAft>
              <a:buClr>
                <a:schemeClr val="dk1"/>
              </a:buClr>
              <a:buSzPts val="1300"/>
              <a:buFont typeface="Arial"/>
              <a:buNone/>
              <a:defRPr b="0" i="0" sz="1300" u="none" cap="none" strike="noStrike">
                <a:solidFill>
                  <a:schemeClr val="dk1"/>
                </a:solidFill>
                <a:latin typeface="Roboto"/>
                <a:ea typeface="Roboto"/>
                <a:cs typeface="Roboto"/>
                <a:sym typeface="Roboto"/>
              </a:defRPr>
            </a:lvl3pPr>
            <a:lvl4pPr indent="-228600" lvl="3" marL="18288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4pPr>
            <a:lvl5pPr indent="-228600" lvl="4" marL="22860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5pPr>
            <a:lvl6pPr indent="-228600" lvl="5" marL="27432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6pPr>
            <a:lvl7pPr indent="-228600" lvl="6" marL="32004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7pPr>
            <a:lvl8pPr indent="-228600" lvl="7" marL="36576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8pPr>
            <a:lvl9pPr indent="-228600" lvl="8" marL="41148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9pPr>
          </a:lstStyle>
          <a:p/>
        </p:txBody>
      </p:sp>
      <p:sp>
        <p:nvSpPr>
          <p:cNvPr id="151" name="Google Shape;151;p48"/>
          <p:cNvSpPr txBox="1"/>
          <p:nvPr>
            <p:ph type="title"/>
          </p:nvPr>
        </p:nvSpPr>
        <p:spPr>
          <a:xfrm>
            <a:off x="517092" y="376815"/>
            <a:ext cx="11157900" cy="5460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Clr>
                <a:srgbClr val="5B5B5B"/>
              </a:buClr>
              <a:buSzPts val="3700"/>
              <a:buFont typeface="Roboto"/>
              <a:buNone/>
              <a:defRPr b="0" i="0" sz="3700" u="none" cap="none" strike="noStrike">
                <a:solidFill>
                  <a:srgbClr val="5B5B5B"/>
                </a:solidFill>
                <a:latin typeface="Roboto"/>
                <a:ea typeface="Roboto"/>
                <a:cs typeface="Roboto"/>
                <a:sym typeface="Roboto"/>
              </a:defRPr>
            </a:lvl1pPr>
            <a:lvl2pPr lvl="1" rtl="0">
              <a:spcBef>
                <a:spcPts val="0"/>
              </a:spcBef>
              <a:spcAft>
                <a:spcPts val="0"/>
              </a:spcAft>
              <a:buSzPts val="1900"/>
              <a:buNone/>
              <a:defRPr sz="2400"/>
            </a:lvl2pPr>
            <a:lvl3pPr lvl="2" rtl="0">
              <a:spcBef>
                <a:spcPts val="0"/>
              </a:spcBef>
              <a:spcAft>
                <a:spcPts val="0"/>
              </a:spcAft>
              <a:buSzPts val="1900"/>
              <a:buNone/>
              <a:defRPr sz="2400"/>
            </a:lvl3pPr>
            <a:lvl4pPr lvl="3" rtl="0">
              <a:spcBef>
                <a:spcPts val="0"/>
              </a:spcBef>
              <a:spcAft>
                <a:spcPts val="0"/>
              </a:spcAft>
              <a:buSzPts val="1900"/>
              <a:buNone/>
              <a:defRPr sz="2400"/>
            </a:lvl4pPr>
            <a:lvl5pPr lvl="4" rtl="0">
              <a:spcBef>
                <a:spcPts val="0"/>
              </a:spcBef>
              <a:spcAft>
                <a:spcPts val="0"/>
              </a:spcAft>
              <a:buSzPts val="1900"/>
              <a:buNone/>
              <a:defRPr sz="2400"/>
            </a:lvl5pPr>
            <a:lvl6pPr lvl="5" rtl="0">
              <a:spcBef>
                <a:spcPts val="0"/>
              </a:spcBef>
              <a:spcAft>
                <a:spcPts val="0"/>
              </a:spcAft>
              <a:buSzPts val="1900"/>
              <a:buNone/>
              <a:defRPr sz="2400"/>
            </a:lvl6pPr>
            <a:lvl7pPr lvl="6" rtl="0">
              <a:spcBef>
                <a:spcPts val="0"/>
              </a:spcBef>
              <a:spcAft>
                <a:spcPts val="0"/>
              </a:spcAft>
              <a:buSzPts val="1900"/>
              <a:buNone/>
              <a:defRPr sz="2400"/>
            </a:lvl7pPr>
            <a:lvl8pPr lvl="7" rtl="0">
              <a:spcBef>
                <a:spcPts val="0"/>
              </a:spcBef>
              <a:spcAft>
                <a:spcPts val="0"/>
              </a:spcAft>
              <a:buSzPts val="1900"/>
              <a:buNone/>
              <a:defRPr sz="2400"/>
            </a:lvl8pPr>
            <a:lvl9pPr lvl="8" rtl="0">
              <a:spcBef>
                <a:spcPts val="0"/>
              </a:spcBef>
              <a:spcAft>
                <a:spcPts val="0"/>
              </a:spcAft>
              <a:buSzPts val="1900"/>
              <a:buNone/>
              <a:defRPr sz="24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2" name="Shape 152"/>
        <p:cNvGrpSpPr/>
        <p:nvPr/>
      </p:nvGrpSpPr>
      <p:grpSpPr>
        <a:xfrm>
          <a:off x="0" y="0"/>
          <a:ext cx="0" cy="0"/>
          <a:chOff x="0" y="0"/>
          <a:chExt cx="0" cy="0"/>
        </a:xfrm>
      </p:grpSpPr>
      <p:sp>
        <p:nvSpPr>
          <p:cNvPr id="153" name="Google Shape;153;p49"/>
          <p:cNvSpPr txBox="1"/>
          <p:nvPr>
            <p:ph idx="12" type="sldNum"/>
          </p:nvPr>
        </p:nvSpPr>
        <p:spPr>
          <a:xfrm>
            <a:off x="11296610" y="6217622"/>
            <a:ext cx="731700" cy="5247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aam slide layout">
  <p:cSld name="4_Taam slide layout">
    <p:spTree>
      <p:nvGrpSpPr>
        <p:cNvPr id="16" name="Shape 16"/>
        <p:cNvGrpSpPr/>
        <p:nvPr/>
      </p:nvGrpSpPr>
      <p:grpSpPr>
        <a:xfrm>
          <a:off x="0" y="0"/>
          <a:ext cx="0" cy="0"/>
          <a:chOff x="0" y="0"/>
          <a:chExt cx="0" cy="0"/>
        </a:xfrm>
      </p:grpSpPr>
      <p:sp>
        <p:nvSpPr>
          <p:cNvPr id="17" name="Google Shape;17;p7"/>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 name="Google Shape;18;p7"/>
          <p:cNvSpPr/>
          <p:nvPr/>
        </p:nvSpPr>
        <p:spPr>
          <a:xfrm>
            <a:off x="704243" y="1640490"/>
            <a:ext cx="2517052" cy="4559069"/>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00"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 name="Google Shape;19;p7"/>
          <p:cNvSpPr/>
          <p:nvPr/>
        </p:nvSpPr>
        <p:spPr>
          <a:xfrm>
            <a:off x="704243" y="1640490"/>
            <a:ext cx="2517052" cy="619367"/>
          </a:xfrm>
          <a:prstGeom prst="rect">
            <a:avLst/>
          </a:prstGeom>
          <a:gradFill>
            <a:gsLst>
              <a:gs pos="0">
                <a:srgbClr val="B40B1D"/>
              </a:gs>
              <a:gs pos="100000">
                <a:schemeClr val="accent1"/>
              </a:gs>
            </a:gsLst>
            <a:lin ang="8100000"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0" name="Google Shape;20;p7"/>
          <p:cNvSpPr/>
          <p:nvPr/>
        </p:nvSpPr>
        <p:spPr>
          <a:xfrm>
            <a:off x="3477938" y="1640490"/>
            <a:ext cx="2517052" cy="4559069"/>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00"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1" name="Google Shape;21;p7"/>
          <p:cNvSpPr/>
          <p:nvPr/>
        </p:nvSpPr>
        <p:spPr>
          <a:xfrm>
            <a:off x="3477938" y="1640490"/>
            <a:ext cx="2517052" cy="619367"/>
          </a:xfrm>
          <a:prstGeom prst="rect">
            <a:avLst/>
          </a:prstGeom>
          <a:gradFill>
            <a:gsLst>
              <a:gs pos="0">
                <a:srgbClr val="329B95"/>
              </a:gs>
              <a:gs pos="100000">
                <a:schemeClr val="accent2"/>
              </a:gs>
            </a:gsLst>
            <a:lin ang="8100000"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2" name="Google Shape;22;p7"/>
          <p:cNvSpPr/>
          <p:nvPr/>
        </p:nvSpPr>
        <p:spPr>
          <a:xfrm>
            <a:off x="6251633" y="1640490"/>
            <a:ext cx="2517052" cy="4559069"/>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00"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3" name="Google Shape;23;p7"/>
          <p:cNvSpPr/>
          <p:nvPr/>
        </p:nvSpPr>
        <p:spPr>
          <a:xfrm>
            <a:off x="6251633" y="1640490"/>
            <a:ext cx="2517052" cy="619367"/>
          </a:xfrm>
          <a:prstGeom prst="rect">
            <a:avLst/>
          </a:prstGeom>
          <a:gradFill>
            <a:gsLst>
              <a:gs pos="0">
                <a:srgbClr val="B40B1D"/>
              </a:gs>
              <a:gs pos="100000">
                <a:schemeClr val="accent3"/>
              </a:gs>
            </a:gsLst>
            <a:lin ang="8100000"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4" name="Google Shape;24;p7"/>
          <p:cNvSpPr/>
          <p:nvPr/>
        </p:nvSpPr>
        <p:spPr>
          <a:xfrm>
            <a:off x="9025328" y="1640490"/>
            <a:ext cx="2517052" cy="4559069"/>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00"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5" name="Google Shape;25;p7"/>
          <p:cNvSpPr/>
          <p:nvPr/>
        </p:nvSpPr>
        <p:spPr>
          <a:xfrm>
            <a:off x="9025328" y="1640490"/>
            <a:ext cx="2517052" cy="619367"/>
          </a:xfrm>
          <a:prstGeom prst="rect">
            <a:avLst/>
          </a:prstGeom>
          <a:gradFill>
            <a:gsLst>
              <a:gs pos="0">
                <a:srgbClr val="329B95"/>
              </a:gs>
              <a:gs pos="100000">
                <a:schemeClr val="accent4"/>
              </a:gs>
            </a:gsLst>
            <a:lin ang="8100000"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6" name="Google Shape;26;p7"/>
          <p:cNvSpPr/>
          <p:nvPr>
            <p:ph idx="2" type="pic"/>
          </p:nvPr>
        </p:nvSpPr>
        <p:spPr>
          <a:xfrm>
            <a:off x="900769" y="2396856"/>
            <a:ext cx="2124000" cy="2331599"/>
          </a:xfrm>
          <a:prstGeom prst="rect">
            <a:avLst/>
          </a:prstGeom>
          <a:solidFill>
            <a:srgbClr val="F2F2F2"/>
          </a:solidFill>
          <a:ln>
            <a:noFill/>
          </a:ln>
        </p:spPr>
      </p:sp>
      <p:sp>
        <p:nvSpPr>
          <p:cNvPr id="27" name="Google Shape;27;p7"/>
          <p:cNvSpPr/>
          <p:nvPr>
            <p:ph idx="3" type="pic"/>
          </p:nvPr>
        </p:nvSpPr>
        <p:spPr>
          <a:xfrm>
            <a:off x="3674464" y="2396856"/>
            <a:ext cx="2124000" cy="2331599"/>
          </a:xfrm>
          <a:prstGeom prst="rect">
            <a:avLst/>
          </a:prstGeom>
          <a:solidFill>
            <a:srgbClr val="F2F2F2"/>
          </a:solidFill>
          <a:ln>
            <a:noFill/>
          </a:ln>
        </p:spPr>
      </p:sp>
      <p:sp>
        <p:nvSpPr>
          <p:cNvPr id="28" name="Google Shape;28;p7"/>
          <p:cNvSpPr/>
          <p:nvPr>
            <p:ph idx="4" type="pic"/>
          </p:nvPr>
        </p:nvSpPr>
        <p:spPr>
          <a:xfrm>
            <a:off x="6448159" y="2396856"/>
            <a:ext cx="2124000" cy="2331599"/>
          </a:xfrm>
          <a:prstGeom prst="rect">
            <a:avLst/>
          </a:prstGeom>
          <a:solidFill>
            <a:srgbClr val="F2F2F2"/>
          </a:solidFill>
          <a:ln>
            <a:noFill/>
          </a:ln>
        </p:spPr>
      </p:sp>
      <p:sp>
        <p:nvSpPr>
          <p:cNvPr id="29" name="Google Shape;29;p7"/>
          <p:cNvSpPr/>
          <p:nvPr>
            <p:ph idx="5" type="pic"/>
          </p:nvPr>
        </p:nvSpPr>
        <p:spPr>
          <a:xfrm>
            <a:off x="9221854" y="2396856"/>
            <a:ext cx="2124000" cy="2331599"/>
          </a:xfrm>
          <a:prstGeom prst="rect">
            <a:avLst/>
          </a:prstGeom>
          <a:solidFill>
            <a:srgbClr val="F2F2F2"/>
          </a:solid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ontents slide layout">
  <p:cSld name="5_Contents slide layout">
    <p:spTree>
      <p:nvGrpSpPr>
        <p:cNvPr id="30" name="Shape 30"/>
        <p:cNvGrpSpPr/>
        <p:nvPr/>
      </p:nvGrpSpPr>
      <p:grpSpPr>
        <a:xfrm>
          <a:off x="0" y="0"/>
          <a:ext cx="0" cy="0"/>
          <a:chOff x="0" y="0"/>
          <a:chExt cx="0" cy="0"/>
        </a:xfrm>
      </p:grpSpPr>
      <p:sp>
        <p:nvSpPr>
          <p:cNvPr id="31" name="Google Shape;31;p8"/>
          <p:cNvSpPr/>
          <p:nvPr/>
        </p:nvSpPr>
        <p:spPr>
          <a:xfrm>
            <a:off x="647699" y="619125"/>
            <a:ext cx="10906125" cy="561975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 name="Google Shape;32;p8"/>
          <p:cNvSpPr/>
          <p:nvPr>
            <p:ph idx="2" type="pic"/>
          </p:nvPr>
        </p:nvSpPr>
        <p:spPr>
          <a:xfrm>
            <a:off x="2133600" y="0"/>
            <a:ext cx="3960000" cy="68580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ontents slide layout">
  <p:cSld name="6_Contents slide layout">
    <p:bg>
      <p:bgPr>
        <a:blipFill>
          <a:blip r:embed="rId2">
            <a:alphaModFix/>
          </a:blip>
          <a:stretch>
            <a:fillRect/>
          </a:stretch>
        </a:blipFill>
      </p:bgPr>
    </p:bg>
    <p:spTree>
      <p:nvGrpSpPr>
        <p:cNvPr id="33" name="Shape 3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ontents slide layout">
  <p:cSld name="7_Contents slide layout">
    <p:spTree>
      <p:nvGrpSpPr>
        <p:cNvPr id="34" name="Shape 34"/>
        <p:cNvGrpSpPr/>
        <p:nvPr/>
      </p:nvGrpSpPr>
      <p:grpSpPr>
        <a:xfrm>
          <a:off x="0" y="0"/>
          <a:ext cx="0" cy="0"/>
          <a:chOff x="0" y="0"/>
          <a:chExt cx="0" cy="0"/>
        </a:xfrm>
      </p:grpSpPr>
      <p:sp>
        <p:nvSpPr>
          <p:cNvPr id="35" name="Google Shape;35;p10"/>
          <p:cNvSpPr/>
          <p:nvPr/>
        </p:nvSpPr>
        <p:spPr>
          <a:xfrm>
            <a:off x="6576053" y="4347258"/>
            <a:ext cx="5615947" cy="1800200"/>
          </a:xfrm>
          <a:prstGeom prst="rect">
            <a:avLst/>
          </a:prstGeom>
          <a:solidFill>
            <a:srgbClr val="329B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 name="Google Shape;36;p10"/>
          <p:cNvSpPr/>
          <p:nvPr/>
        </p:nvSpPr>
        <p:spPr>
          <a:xfrm>
            <a:off x="0" y="4347258"/>
            <a:ext cx="5615947" cy="1800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 name="Google Shape;37;p10"/>
          <p:cNvSpPr/>
          <p:nvPr>
            <p:ph idx="2" type="pic"/>
          </p:nvPr>
        </p:nvSpPr>
        <p:spPr>
          <a:xfrm>
            <a:off x="6354871" y="1536176"/>
            <a:ext cx="4993984" cy="4777244"/>
          </a:xfrm>
          <a:prstGeom prst="rect">
            <a:avLst/>
          </a:prstGeom>
          <a:solidFill>
            <a:srgbClr val="F2F2F2"/>
          </a:solidFill>
          <a:ln>
            <a:noFill/>
          </a:ln>
        </p:spPr>
      </p:sp>
      <p:sp>
        <p:nvSpPr>
          <p:cNvPr id="38" name="Google Shape;38;p10"/>
          <p:cNvSpPr/>
          <p:nvPr>
            <p:ph idx="3" type="pic"/>
          </p:nvPr>
        </p:nvSpPr>
        <p:spPr>
          <a:xfrm>
            <a:off x="822524" y="1536176"/>
            <a:ext cx="4993984" cy="4777244"/>
          </a:xfrm>
          <a:prstGeom prst="rect">
            <a:avLst/>
          </a:prstGeom>
          <a:solidFill>
            <a:srgbClr val="F2F2F2"/>
          </a:solidFill>
          <a:ln>
            <a:noFill/>
          </a:ln>
        </p:spPr>
      </p:sp>
      <p:sp>
        <p:nvSpPr>
          <p:cNvPr id="39" name="Google Shape;39;p10"/>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s slide layout">
  <p:cSld name="2_Contents slide layout">
    <p:spTree>
      <p:nvGrpSpPr>
        <p:cNvPr id="40" name="Shape 4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2.xml"/><Relationship Id="rId11" Type="http://schemas.openxmlformats.org/officeDocument/2006/relationships/slideLayout" Target="../slideLayouts/slideLayout13.xml"/><Relationship Id="rId22" Type="http://schemas.openxmlformats.org/officeDocument/2006/relationships/slideLayout" Target="../slideLayouts/slideLayout24.xml"/><Relationship Id="rId10" Type="http://schemas.openxmlformats.org/officeDocument/2006/relationships/slideLayout" Target="../slideLayouts/slideLayout12.xml"/><Relationship Id="rId21" Type="http://schemas.openxmlformats.org/officeDocument/2006/relationships/slideLayout" Target="../slideLayouts/slideLayout23.xml"/><Relationship Id="rId13" Type="http://schemas.openxmlformats.org/officeDocument/2006/relationships/slideLayout" Target="../slideLayouts/slideLayout15.xml"/><Relationship Id="rId12" Type="http://schemas.openxmlformats.org/officeDocument/2006/relationships/slideLayout" Target="../slideLayouts/slideLayout14.xml"/><Relationship Id="rId23" Type="http://schemas.openxmlformats.org/officeDocument/2006/relationships/theme" Target="../theme/theme1.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9" Type="http://schemas.openxmlformats.org/officeDocument/2006/relationships/slideLayout" Target="../slideLayouts/slideLayout11.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5" Type="http://schemas.openxmlformats.org/officeDocument/2006/relationships/slideLayout" Target="../slideLayouts/slideLayout7.xml"/><Relationship Id="rId19" Type="http://schemas.openxmlformats.org/officeDocument/2006/relationships/slideLayout" Target="../slideLayouts/slideLayout21.xml"/><Relationship Id="rId6" Type="http://schemas.openxmlformats.org/officeDocument/2006/relationships/slideLayout" Target="../slideLayouts/slideLayout8.xml"/><Relationship Id="rId18" Type="http://schemas.openxmlformats.org/officeDocument/2006/relationships/slideLayout" Target="../slideLayouts/slideLayout20.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44.xml"/><Relationship Id="rId11" Type="http://schemas.openxmlformats.org/officeDocument/2006/relationships/slideLayout" Target="../slideLayouts/slideLayout35.xml"/><Relationship Id="rId22" Type="http://schemas.openxmlformats.org/officeDocument/2006/relationships/slideLayout" Target="../slideLayouts/slideLayout46.xml"/><Relationship Id="rId10" Type="http://schemas.openxmlformats.org/officeDocument/2006/relationships/slideLayout" Target="../slideLayouts/slideLayout34.xml"/><Relationship Id="rId21" Type="http://schemas.openxmlformats.org/officeDocument/2006/relationships/slideLayout" Target="../slideLayouts/slideLayout45.xml"/><Relationship Id="rId13" Type="http://schemas.openxmlformats.org/officeDocument/2006/relationships/slideLayout" Target="../slideLayouts/slideLayout37.xml"/><Relationship Id="rId12" Type="http://schemas.openxmlformats.org/officeDocument/2006/relationships/slideLayout" Target="../slideLayouts/slideLayout36.xml"/><Relationship Id="rId23" Type="http://schemas.openxmlformats.org/officeDocument/2006/relationships/theme" Target="../theme/theme4.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5" Type="http://schemas.openxmlformats.org/officeDocument/2006/relationships/slideLayout" Target="../slideLayouts/slideLayout39.xml"/><Relationship Id="rId14" Type="http://schemas.openxmlformats.org/officeDocument/2006/relationships/slideLayout" Target="../slideLayouts/slideLayout38.xml"/><Relationship Id="rId17" Type="http://schemas.openxmlformats.org/officeDocument/2006/relationships/slideLayout" Target="../slideLayouts/slideLayout41.xml"/><Relationship Id="rId16" Type="http://schemas.openxmlformats.org/officeDocument/2006/relationships/slideLayout" Target="../slideLayouts/slideLayout40.xml"/><Relationship Id="rId5" Type="http://schemas.openxmlformats.org/officeDocument/2006/relationships/slideLayout" Target="../slideLayouts/slideLayout29.xml"/><Relationship Id="rId19" Type="http://schemas.openxmlformats.org/officeDocument/2006/relationships/slideLayout" Target="../slideLayouts/slideLayout43.xml"/><Relationship Id="rId6" Type="http://schemas.openxmlformats.org/officeDocument/2006/relationships/slideLayout" Target="../slideLayouts/slideLayout30.xml"/><Relationship Id="rId18" Type="http://schemas.openxmlformats.org/officeDocument/2006/relationships/slideLayout" Target="../slideLayouts/slideLayout42.xml"/><Relationship Id="rId7" Type="http://schemas.openxmlformats.org/officeDocument/2006/relationships/slideLayout" Target="../slideLayouts/slideLayout31.xml"/><Relationship Id="rId8"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Lst>
  <mc:AlternateContent>
    <mc:Choice Requires="p14">
      <p:transition spd="slow" p14:dur="2400">
        <p:push/>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 name="Shape 1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mc:AlternateContent>
    <mc:Choice Requires="p14">
      <p:transition spd="slow" p14:dur="2400">
        <p:push/>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 Id="rId3" Type="http://schemas.openxmlformats.org/officeDocument/2006/relationships/image" Target="../media/image2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24.png"/><Relationship Id="rId4" Type="http://schemas.openxmlformats.org/officeDocument/2006/relationships/image" Target="../media/image4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3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23.jp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29.png"/><Relationship Id="rId4" Type="http://schemas.openxmlformats.org/officeDocument/2006/relationships/image" Target="../media/image26.png"/><Relationship Id="rId5"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3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42.png"/><Relationship Id="rId4" Type="http://schemas.openxmlformats.org/officeDocument/2006/relationships/image" Target="../media/image4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image" Target="../media/image31.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s://www.ahajournals.org/doi/abs/10.1161/CIR.0000000000001123" TargetMode="External"/><Relationship Id="rId4" Type="http://schemas.openxmlformats.org/officeDocument/2006/relationships/hyperlink" Target="https://www.webmd.com/heart-disease/news/20230127/us-heart-related-deaths-jumped-first-year-pandemic" TargetMode="External"/><Relationship Id="rId5" Type="http://schemas.openxmlformats.org/officeDocument/2006/relationships/hyperlink" Target="https://www.singlecare.com/blog/news/heart-disease-statistics/" TargetMode="External"/><Relationship Id="rId6" Type="http://schemas.openxmlformats.org/officeDocument/2006/relationships/hyperlink" Target="https://www.singlecare.com/blog/news/heart-disease-statistics/"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 Id="rId3" Type="http://schemas.openxmlformats.org/officeDocument/2006/relationships/hyperlink" Target="https://data.cdc.gov/resource/9dzk-mvmi.json" TargetMode="External"/><Relationship Id="rId4" Type="http://schemas.openxmlformats.org/officeDocument/2006/relationships/hyperlink" Target="https://www.kaggle.com/datasets/rashikrahmanpritom/heart-attack-analysis-prediction-dataset" TargetMode="External"/><Relationship Id="rId5" Type="http://schemas.openxmlformats.org/officeDocument/2006/relationships/hyperlink" Target="https://www.kaggle.com/datasets/rashikrahmanpritom/heart-attack-analysis-prediction-datase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 Id="rId3" Type="http://schemas.openxmlformats.org/officeDocument/2006/relationships/image" Target="../media/image22.jpg"/><Relationship Id="rId4" Type="http://schemas.openxmlformats.org/officeDocument/2006/relationships/image" Target="../media/image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25.png"/><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image" Target="../media/image40.png"/><Relationship Id="rId4" Type="http://schemas.openxmlformats.org/officeDocument/2006/relationships/image" Target="../media/image3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image" Target="../media/image39.png"/><Relationship Id="rId4" Type="http://schemas.openxmlformats.org/officeDocument/2006/relationships/image" Target="../media/image3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50"/>
          <p:cNvPicPr preferRelativeResize="0"/>
          <p:nvPr/>
        </p:nvPicPr>
        <p:blipFill>
          <a:blip r:embed="rId3">
            <a:alphaModFix/>
          </a:blip>
          <a:stretch>
            <a:fillRect/>
          </a:stretch>
        </p:blipFill>
        <p:spPr>
          <a:xfrm>
            <a:off x="0" y="-10"/>
            <a:ext cx="12192000" cy="6858011"/>
          </a:xfrm>
          <a:prstGeom prst="rect">
            <a:avLst/>
          </a:prstGeom>
          <a:noFill/>
          <a:ln>
            <a:noFill/>
          </a:ln>
        </p:spPr>
      </p:pic>
      <p:sp>
        <p:nvSpPr>
          <p:cNvPr id="159" name="Google Shape;159;p50"/>
          <p:cNvSpPr txBox="1"/>
          <p:nvPr/>
        </p:nvSpPr>
        <p:spPr>
          <a:xfrm>
            <a:off x="5454750" y="1791046"/>
            <a:ext cx="6495300" cy="3134400"/>
          </a:xfrm>
          <a:prstGeom prst="rect">
            <a:avLst/>
          </a:prstGeom>
          <a:noFill/>
          <a:ln>
            <a:noFill/>
          </a:ln>
        </p:spPr>
        <p:txBody>
          <a:bodyPr anchorCtr="0" anchor="t" bIns="91425" lIns="91425" spcFirstLastPara="1" rIns="91425" wrap="square" tIns="91425">
            <a:noAutofit/>
          </a:bodyPr>
          <a:lstStyle/>
          <a:p>
            <a:pPr indent="-100584" lvl="0" marL="100584" marR="0" rtl="0" algn="l">
              <a:lnSpc>
                <a:spcPct val="115000"/>
              </a:lnSpc>
              <a:spcBef>
                <a:spcPts val="0"/>
              </a:spcBef>
              <a:spcAft>
                <a:spcPts val="0"/>
              </a:spcAft>
              <a:buNone/>
            </a:pPr>
            <a:r>
              <a:rPr lang="en-US" sz="4100">
                <a:solidFill>
                  <a:schemeClr val="dk1"/>
                </a:solidFill>
                <a:latin typeface="Montserrat ExtraBold"/>
                <a:ea typeface="Montserrat ExtraBold"/>
                <a:cs typeface="Montserrat ExtraBold"/>
                <a:sym typeface="Montserrat ExtraBold"/>
              </a:rPr>
              <a:t>USA </a:t>
            </a:r>
            <a:r>
              <a:rPr lang="en-US" sz="4100">
                <a:solidFill>
                  <a:schemeClr val="dk1"/>
                </a:solidFill>
                <a:latin typeface="Montserrat ExtraBold"/>
                <a:ea typeface="Montserrat ExtraBold"/>
                <a:cs typeface="Montserrat ExtraBold"/>
                <a:sym typeface="Montserrat ExtraBold"/>
              </a:rPr>
              <a:t>Mortality Trends and Health Determinants in</a:t>
            </a:r>
            <a:r>
              <a:rPr lang="en-US" sz="4100">
                <a:solidFill>
                  <a:srgbClr val="FA4E05"/>
                </a:solidFill>
                <a:latin typeface="Montserrat ExtraBold"/>
                <a:ea typeface="Montserrat ExtraBold"/>
                <a:cs typeface="Montserrat ExtraBold"/>
                <a:sym typeface="Montserrat ExtraBold"/>
              </a:rPr>
              <a:t> Heart Disease</a:t>
            </a:r>
            <a:endParaRPr b="1" sz="3500">
              <a:solidFill>
                <a:srgbClr val="434343"/>
              </a:solidFill>
              <a:latin typeface="Calibri"/>
              <a:ea typeface="Calibri"/>
              <a:cs typeface="Calibri"/>
              <a:sym typeface="Calibri"/>
            </a:endParaRPr>
          </a:p>
        </p:txBody>
      </p:sp>
      <p:sp>
        <p:nvSpPr>
          <p:cNvPr id="160" name="Google Shape;160;p50"/>
          <p:cNvSpPr txBox="1"/>
          <p:nvPr/>
        </p:nvSpPr>
        <p:spPr>
          <a:xfrm>
            <a:off x="8910300" y="5227575"/>
            <a:ext cx="3281700" cy="5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500">
                <a:solidFill>
                  <a:srgbClr val="1B1B1B"/>
                </a:solidFill>
                <a:latin typeface="Montserrat ExtraBold"/>
                <a:ea typeface="Montserrat ExtraBold"/>
                <a:cs typeface="Montserrat ExtraBold"/>
                <a:sym typeface="Montserrat ExtraBold"/>
              </a:rPr>
              <a:t>Presented by</a:t>
            </a:r>
            <a:r>
              <a:rPr b="1" lang="en-US" sz="2300">
                <a:solidFill>
                  <a:srgbClr val="1B1B1B"/>
                </a:solidFill>
                <a:latin typeface="Montserrat"/>
                <a:ea typeface="Montserrat"/>
                <a:cs typeface="Montserrat"/>
                <a:sym typeface="Montserrat"/>
              </a:rPr>
              <a:t>,</a:t>
            </a:r>
            <a:endParaRPr b="1" sz="2300">
              <a:solidFill>
                <a:srgbClr val="1B1B1B"/>
              </a:solidFill>
              <a:latin typeface="Montserrat"/>
              <a:ea typeface="Montserrat"/>
              <a:cs typeface="Montserrat"/>
              <a:sym typeface="Montserrat"/>
            </a:endParaRPr>
          </a:p>
          <a:p>
            <a:pPr indent="0" lvl="0" marL="0" rtl="0" algn="l">
              <a:spcBef>
                <a:spcPts val="0"/>
              </a:spcBef>
              <a:spcAft>
                <a:spcPts val="0"/>
              </a:spcAft>
              <a:buNone/>
            </a:pPr>
            <a:r>
              <a:rPr b="1" lang="en-US" sz="2300">
                <a:latin typeface="Montserrat"/>
                <a:ea typeface="Montserrat"/>
                <a:cs typeface="Montserrat"/>
                <a:sym typeface="Montserrat"/>
              </a:rPr>
              <a:t>Ashlin George.</a:t>
            </a:r>
            <a:endParaRPr b="1" sz="23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59"/>
          <p:cNvSpPr/>
          <p:nvPr/>
        </p:nvSpPr>
        <p:spPr>
          <a:xfrm rot="-2700000">
            <a:off x="2782719" y="5403203"/>
            <a:ext cx="514893" cy="439448"/>
          </a:xfrm>
          <a:custGeom>
            <a:rect b="b" l="l" r="r" t="t"/>
            <a:pathLst>
              <a:path extrusionOk="0" h="3031575" w="3552042">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rgbClr val="B40B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accent1"/>
              </a:solidFill>
              <a:latin typeface="Arial"/>
              <a:ea typeface="Arial"/>
              <a:cs typeface="Arial"/>
              <a:sym typeface="Arial"/>
            </a:endParaRPr>
          </a:p>
        </p:txBody>
      </p:sp>
      <p:sp>
        <p:nvSpPr>
          <p:cNvPr id="334" name="Google Shape;334;p59"/>
          <p:cNvSpPr txBox="1"/>
          <p:nvPr>
            <p:ph idx="1" type="body"/>
          </p:nvPr>
        </p:nvSpPr>
        <p:spPr>
          <a:xfrm>
            <a:off x="-439796" y="372109"/>
            <a:ext cx="11573100" cy="7242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lang="en-US" sz="4200">
                <a:solidFill>
                  <a:srgbClr val="E06666"/>
                </a:solidFill>
                <a:latin typeface="EB Garamond"/>
                <a:ea typeface="EB Garamond"/>
                <a:cs typeface="EB Garamond"/>
                <a:sym typeface="EB Garamond"/>
              </a:rPr>
              <a:t>"Cardio Clues"</a:t>
            </a:r>
            <a:endParaRPr b="1" sz="4200">
              <a:solidFill>
                <a:srgbClr val="E06666"/>
              </a:solidFill>
              <a:latin typeface="EB Garamond"/>
              <a:ea typeface="EB Garamond"/>
              <a:cs typeface="EB Garamond"/>
              <a:sym typeface="EB Garamond"/>
            </a:endParaRPr>
          </a:p>
        </p:txBody>
      </p:sp>
      <p:sp>
        <p:nvSpPr>
          <p:cNvPr id="335" name="Google Shape;335;p59"/>
          <p:cNvSpPr/>
          <p:nvPr/>
        </p:nvSpPr>
        <p:spPr>
          <a:xfrm>
            <a:off x="1404710" y="3034525"/>
            <a:ext cx="701239" cy="216442"/>
          </a:xfrm>
          <a:custGeom>
            <a:rect b="b" l="l" r="r" t="t"/>
            <a:pathLst>
              <a:path extrusionOk="0" h="327942" w="1062484">
                <a:moveTo>
                  <a:pt x="721742" y="148456"/>
                </a:moveTo>
                <a:cubicBezTo>
                  <a:pt x="709538" y="148456"/>
                  <a:pt x="700050" y="152028"/>
                  <a:pt x="693279" y="159171"/>
                </a:cubicBezTo>
                <a:cubicBezTo>
                  <a:pt x="686507" y="166315"/>
                  <a:pt x="683121" y="176361"/>
                  <a:pt x="683121" y="189309"/>
                </a:cubicBezTo>
                <a:lnTo>
                  <a:pt x="683121" y="227707"/>
                </a:lnTo>
                <a:cubicBezTo>
                  <a:pt x="683121" y="240803"/>
                  <a:pt x="686470" y="250961"/>
                  <a:pt x="693167" y="258179"/>
                </a:cubicBezTo>
                <a:cubicBezTo>
                  <a:pt x="699864" y="265397"/>
                  <a:pt x="709389" y="269006"/>
                  <a:pt x="721742" y="269006"/>
                </a:cubicBezTo>
                <a:cubicBezTo>
                  <a:pt x="734095" y="269006"/>
                  <a:pt x="743694" y="265397"/>
                  <a:pt x="750540" y="258179"/>
                </a:cubicBezTo>
                <a:cubicBezTo>
                  <a:pt x="757386" y="250961"/>
                  <a:pt x="760809" y="240803"/>
                  <a:pt x="760809" y="227707"/>
                </a:cubicBezTo>
                <a:lnTo>
                  <a:pt x="760809" y="189309"/>
                </a:lnTo>
                <a:cubicBezTo>
                  <a:pt x="760809" y="176361"/>
                  <a:pt x="757386" y="166315"/>
                  <a:pt x="750540" y="159171"/>
                </a:cubicBezTo>
                <a:cubicBezTo>
                  <a:pt x="743694" y="152028"/>
                  <a:pt x="734095" y="148456"/>
                  <a:pt x="721742" y="148456"/>
                </a:cubicBezTo>
                <a:close/>
                <a:moveTo>
                  <a:pt x="474092" y="148456"/>
                </a:moveTo>
                <a:cubicBezTo>
                  <a:pt x="461888" y="148456"/>
                  <a:pt x="452400" y="152028"/>
                  <a:pt x="445629" y="159171"/>
                </a:cubicBezTo>
                <a:cubicBezTo>
                  <a:pt x="438857" y="166315"/>
                  <a:pt x="435471" y="176361"/>
                  <a:pt x="435471" y="189309"/>
                </a:cubicBezTo>
                <a:lnTo>
                  <a:pt x="435471" y="227707"/>
                </a:lnTo>
                <a:cubicBezTo>
                  <a:pt x="435471" y="240803"/>
                  <a:pt x="438820" y="250961"/>
                  <a:pt x="445517" y="258179"/>
                </a:cubicBezTo>
                <a:cubicBezTo>
                  <a:pt x="452214" y="265397"/>
                  <a:pt x="461739" y="269006"/>
                  <a:pt x="474092" y="269006"/>
                </a:cubicBezTo>
                <a:cubicBezTo>
                  <a:pt x="486445" y="269006"/>
                  <a:pt x="496044" y="265397"/>
                  <a:pt x="502890" y="258179"/>
                </a:cubicBezTo>
                <a:cubicBezTo>
                  <a:pt x="509736" y="250961"/>
                  <a:pt x="513159" y="240803"/>
                  <a:pt x="513159" y="227707"/>
                </a:cubicBezTo>
                <a:lnTo>
                  <a:pt x="513159" y="189309"/>
                </a:lnTo>
                <a:cubicBezTo>
                  <a:pt x="513159" y="176361"/>
                  <a:pt x="509736" y="166315"/>
                  <a:pt x="502890" y="159171"/>
                </a:cubicBezTo>
                <a:cubicBezTo>
                  <a:pt x="496044" y="152028"/>
                  <a:pt x="486445" y="148456"/>
                  <a:pt x="474092" y="148456"/>
                </a:cubicBezTo>
                <a:close/>
                <a:moveTo>
                  <a:pt x="966936" y="146223"/>
                </a:moveTo>
                <a:cubicBezTo>
                  <a:pt x="955477" y="146223"/>
                  <a:pt x="946584" y="150130"/>
                  <a:pt x="940259" y="157943"/>
                </a:cubicBezTo>
                <a:cubicBezTo>
                  <a:pt x="933934" y="165757"/>
                  <a:pt x="930771" y="176733"/>
                  <a:pt x="930771" y="190872"/>
                </a:cubicBezTo>
                <a:lnTo>
                  <a:pt x="930771" y="227707"/>
                </a:lnTo>
                <a:cubicBezTo>
                  <a:pt x="930771" y="241548"/>
                  <a:pt x="933934" y="252263"/>
                  <a:pt x="940259" y="259853"/>
                </a:cubicBezTo>
                <a:cubicBezTo>
                  <a:pt x="946584" y="267444"/>
                  <a:pt x="955477" y="271239"/>
                  <a:pt x="966936" y="271239"/>
                </a:cubicBezTo>
                <a:cubicBezTo>
                  <a:pt x="974229" y="271239"/>
                  <a:pt x="980443" y="269825"/>
                  <a:pt x="985577" y="266997"/>
                </a:cubicBezTo>
                <a:cubicBezTo>
                  <a:pt x="990712" y="264170"/>
                  <a:pt x="994618" y="260077"/>
                  <a:pt x="997297" y="254719"/>
                </a:cubicBezTo>
                <a:cubicBezTo>
                  <a:pt x="999976" y="249361"/>
                  <a:pt x="1001316" y="242887"/>
                  <a:pt x="1001316" y="235297"/>
                </a:cubicBezTo>
                <a:lnTo>
                  <a:pt x="1001316" y="183281"/>
                </a:lnTo>
                <a:cubicBezTo>
                  <a:pt x="1001316" y="175394"/>
                  <a:pt x="999976" y="168696"/>
                  <a:pt x="997297" y="163190"/>
                </a:cubicBezTo>
                <a:cubicBezTo>
                  <a:pt x="994618" y="157683"/>
                  <a:pt x="990712" y="153479"/>
                  <a:pt x="985577" y="150576"/>
                </a:cubicBezTo>
                <a:cubicBezTo>
                  <a:pt x="980443" y="147674"/>
                  <a:pt x="974229" y="146223"/>
                  <a:pt x="966936" y="146223"/>
                </a:cubicBezTo>
                <a:close/>
                <a:moveTo>
                  <a:pt x="95548" y="146223"/>
                </a:moveTo>
                <a:cubicBezTo>
                  <a:pt x="88255" y="146223"/>
                  <a:pt x="82042" y="147674"/>
                  <a:pt x="76907" y="150576"/>
                </a:cubicBezTo>
                <a:cubicBezTo>
                  <a:pt x="71772" y="153479"/>
                  <a:pt x="67866" y="157683"/>
                  <a:pt x="65187" y="163190"/>
                </a:cubicBezTo>
                <a:cubicBezTo>
                  <a:pt x="62508" y="168696"/>
                  <a:pt x="61168" y="175394"/>
                  <a:pt x="61168" y="183281"/>
                </a:cubicBezTo>
                <a:lnTo>
                  <a:pt x="61168" y="235297"/>
                </a:lnTo>
                <a:cubicBezTo>
                  <a:pt x="61168" y="242887"/>
                  <a:pt x="62508" y="249361"/>
                  <a:pt x="65187" y="254719"/>
                </a:cubicBezTo>
                <a:cubicBezTo>
                  <a:pt x="67866" y="260077"/>
                  <a:pt x="71772" y="264170"/>
                  <a:pt x="76907" y="266997"/>
                </a:cubicBezTo>
                <a:cubicBezTo>
                  <a:pt x="82042" y="269825"/>
                  <a:pt x="88255" y="271239"/>
                  <a:pt x="95548" y="271239"/>
                </a:cubicBezTo>
                <a:cubicBezTo>
                  <a:pt x="107007" y="271239"/>
                  <a:pt x="115900" y="267444"/>
                  <a:pt x="122225" y="259853"/>
                </a:cubicBezTo>
                <a:cubicBezTo>
                  <a:pt x="128550" y="252263"/>
                  <a:pt x="131713" y="241548"/>
                  <a:pt x="131713" y="227707"/>
                </a:cubicBezTo>
                <a:lnTo>
                  <a:pt x="131713" y="190872"/>
                </a:lnTo>
                <a:cubicBezTo>
                  <a:pt x="131713" y="176733"/>
                  <a:pt x="128550" y="165757"/>
                  <a:pt x="122225" y="157943"/>
                </a:cubicBezTo>
                <a:cubicBezTo>
                  <a:pt x="115900" y="150130"/>
                  <a:pt x="107007" y="146223"/>
                  <a:pt x="95548" y="146223"/>
                </a:cubicBezTo>
                <a:close/>
                <a:moveTo>
                  <a:pt x="721965" y="89520"/>
                </a:moveTo>
                <a:cubicBezTo>
                  <a:pt x="743099" y="89520"/>
                  <a:pt x="761144" y="93426"/>
                  <a:pt x="776102" y="101240"/>
                </a:cubicBezTo>
                <a:cubicBezTo>
                  <a:pt x="791059" y="109053"/>
                  <a:pt x="802444" y="120439"/>
                  <a:pt x="810258" y="135396"/>
                </a:cubicBezTo>
                <a:cubicBezTo>
                  <a:pt x="818071" y="150353"/>
                  <a:pt x="821978" y="168324"/>
                  <a:pt x="821978" y="189309"/>
                </a:cubicBezTo>
                <a:lnTo>
                  <a:pt x="821978" y="227707"/>
                </a:lnTo>
                <a:cubicBezTo>
                  <a:pt x="821978" y="248840"/>
                  <a:pt x="818071" y="266886"/>
                  <a:pt x="810258" y="281843"/>
                </a:cubicBezTo>
                <a:cubicBezTo>
                  <a:pt x="802444" y="296800"/>
                  <a:pt x="791059" y="308223"/>
                  <a:pt x="776102" y="316111"/>
                </a:cubicBezTo>
                <a:cubicBezTo>
                  <a:pt x="761144" y="323998"/>
                  <a:pt x="743099" y="327942"/>
                  <a:pt x="721965" y="327942"/>
                </a:cubicBezTo>
                <a:cubicBezTo>
                  <a:pt x="700832" y="327942"/>
                  <a:pt x="682786" y="323998"/>
                  <a:pt x="667829" y="316111"/>
                </a:cubicBezTo>
                <a:cubicBezTo>
                  <a:pt x="652872" y="308223"/>
                  <a:pt x="641486" y="296726"/>
                  <a:pt x="633673" y="281620"/>
                </a:cubicBezTo>
                <a:cubicBezTo>
                  <a:pt x="625860" y="266514"/>
                  <a:pt x="621953" y="248319"/>
                  <a:pt x="621953" y="227037"/>
                </a:cubicBezTo>
                <a:lnTo>
                  <a:pt x="621953" y="189309"/>
                </a:lnTo>
                <a:cubicBezTo>
                  <a:pt x="621953" y="168324"/>
                  <a:pt x="625860" y="150353"/>
                  <a:pt x="633673" y="135396"/>
                </a:cubicBezTo>
                <a:cubicBezTo>
                  <a:pt x="641486" y="120439"/>
                  <a:pt x="652872" y="109053"/>
                  <a:pt x="667829" y="101240"/>
                </a:cubicBezTo>
                <a:cubicBezTo>
                  <a:pt x="682786" y="93426"/>
                  <a:pt x="700832" y="89520"/>
                  <a:pt x="721965" y="89520"/>
                </a:cubicBezTo>
                <a:close/>
                <a:moveTo>
                  <a:pt x="474315" y="89520"/>
                </a:moveTo>
                <a:cubicBezTo>
                  <a:pt x="495449" y="89520"/>
                  <a:pt x="513494" y="93426"/>
                  <a:pt x="528452" y="101240"/>
                </a:cubicBezTo>
                <a:cubicBezTo>
                  <a:pt x="543409" y="109053"/>
                  <a:pt x="554794" y="120439"/>
                  <a:pt x="562608" y="135396"/>
                </a:cubicBezTo>
                <a:cubicBezTo>
                  <a:pt x="570421" y="150353"/>
                  <a:pt x="574328" y="168324"/>
                  <a:pt x="574328" y="189309"/>
                </a:cubicBezTo>
                <a:lnTo>
                  <a:pt x="574328" y="227707"/>
                </a:lnTo>
                <a:cubicBezTo>
                  <a:pt x="574328" y="248840"/>
                  <a:pt x="570421" y="266886"/>
                  <a:pt x="562608" y="281843"/>
                </a:cubicBezTo>
                <a:cubicBezTo>
                  <a:pt x="554794" y="296800"/>
                  <a:pt x="543409" y="308223"/>
                  <a:pt x="528452" y="316111"/>
                </a:cubicBezTo>
                <a:cubicBezTo>
                  <a:pt x="513494" y="323998"/>
                  <a:pt x="495449" y="327942"/>
                  <a:pt x="474315" y="327942"/>
                </a:cubicBezTo>
                <a:cubicBezTo>
                  <a:pt x="453182" y="327942"/>
                  <a:pt x="435136" y="323998"/>
                  <a:pt x="420179" y="316111"/>
                </a:cubicBezTo>
                <a:cubicBezTo>
                  <a:pt x="405222" y="308223"/>
                  <a:pt x="393836" y="296726"/>
                  <a:pt x="386023" y="281620"/>
                </a:cubicBezTo>
                <a:cubicBezTo>
                  <a:pt x="378210" y="266514"/>
                  <a:pt x="374303" y="248319"/>
                  <a:pt x="374303" y="227037"/>
                </a:cubicBezTo>
                <a:lnTo>
                  <a:pt x="374303" y="189309"/>
                </a:lnTo>
                <a:cubicBezTo>
                  <a:pt x="374303" y="168324"/>
                  <a:pt x="378210" y="150353"/>
                  <a:pt x="386023" y="135396"/>
                </a:cubicBezTo>
                <a:cubicBezTo>
                  <a:pt x="393836" y="120439"/>
                  <a:pt x="405222" y="109053"/>
                  <a:pt x="420179" y="101240"/>
                </a:cubicBezTo>
                <a:cubicBezTo>
                  <a:pt x="435136" y="93426"/>
                  <a:pt x="453182" y="89520"/>
                  <a:pt x="474315" y="89520"/>
                </a:cubicBezTo>
                <a:close/>
                <a:moveTo>
                  <a:pt x="1001316" y="0"/>
                </a:moveTo>
                <a:lnTo>
                  <a:pt x="1062484" y="0"/>
                </a:lnTo>
                <a:lnTo>
                  <a:pt x="1062484" y="324594"/>
                </a:lnTo>
                <a:lnTo>
                  <a:pt x="1001316" y="324594"/>
                </a:lnTo>
                <a:lnTo>
                  <a:pt x="1001316" y="294022"/>
                </a:lnTo>
                <a:lnTo>
                  <a:pt x="995400" y="305032"/>
                </a:lnTo>
                <a:cubicBezTo>
                  <a:pt x="991753" y="309925"/>
                  <a:pt x="987475" y="314101"/>
                  <a:pt x="982563" y="317562"/>
                </a:cubicBezTo>
                <a:cubicBezTo>
                  <a:pt x="972741" y="324482"/>
                  <a:pt x="961058" y="327942"/>
                  <a:pt x="947514" y="327942"/>
                </a:cubicBezTo>
                <a:cubicBezTo>
                  <a:pt x="931143" y="327942"/>
                  <a:pt x="917116" y="323998"/>
                  <a:pt x="905433" y="316111"/>
                </a:cubicBezTo>
                <a:cubicBezTo>
                  <a:pt x="893750" y="308223"/>
                  <a:pt x="884858" y="296800"/>
                  <a:pt x="878756" y="281843"/>
                </a:cubicBezTo>
                <a:cubicBezTo>
                  <a:pt x="872654" y="266886"/>
                  <a:pt x="869603" y="248840"/>
                  <a:pt x="869603" y="227707"/>
                </a:cubicBezTo>
                <a:lnTo>
                  <a:pt x="869603" y="190648"/>
                </a:lnTo>
                <a:cubicBezTo>
                  <a:pt x="869603" y="169366"/>
                  <a:pt x="872654" y="151135"/>
                  <a:pt x="878756" y="135954"/>
                </a:cubicBezTo>
                <a:cubicBezTo>
                  <a:pt x="884858" y="120774"/>
                  <a:pt x="893750" y="109239"/>
                  <a:pt x="905433" y="101352"/>
                </a:cubicBezTo>
                <a:cubicBezTo>
                  <a:pt x="917116" y="93464"/>
                  <a:pt x="931143" y="89520"/>
                  <a:pt x="947514" y="89520"/>
                </a:cubicBezTo>
                <a:cubicBezTo>
                  <a:pt x="959867" y="89520"/>
                  <a:pt x="971141" y="93203"/>
                  <a:pt x="981336" y="100570"/>
                </a:cubicBezTo>
                <a:cubicBezTo>
                  <a:pt x="986433" y="104254"/>
                  <a:pt x="991037" y="108709"/>
                  <a:pt x="995149" y="113937"/>
                </a:cubicBezTo>
                <a:lnTo>
                  <a:pt x="1001316" y="124162"/>
                </a:lnTo>
                <a:close/>
                <a:moveTo>
                  <a:pt x="247650" y="0"/>
                </a:moveTo>
                <a:lnTo>
                  <a:pt x="308818" y="0"/>
                </a:lnTo>
                <a:lnTo>
                  <a:pt x="308818" y="248022"/>
                </a:lnTo>
                <a:cubicBezTo>
                  <a:pt x="308818" y="253677"/>
                  <a:pt x="310418" y="258030"/>
                  <a:pt x="313618" y="261081"/>
                </a:cubicBezTo>
                <a:cubicBezTo>
                  <a:pt x="316818" y="264132"/>
                  <a:pt x="321394" y="265658"/>
                  <a:pt x="327347" y="265658"/>
                </a:cubicBezTo>
                <a:lnTo>
                  <a:pt x="337617" y="265658"/>
                </a:lnTo>
                <a:lnTo>
                  <a:pt x="337617" y="324594"/>
                </a:lnTo>
                <a:lnTo>
                  <a:pt x="306363" y="324594"/>
                </a:lnTo>
                <a:cubicBezTo>
                  <a:pt x="287759" y="324594"/>
                  <a:pt x="273323" y="319236"/>
                  <a:pt x="263054" y="308520"/>
                </a:cubicBezTo>
                <a:cubicBezTo>
                  <a:pt x="252785" y="297805"/>
                  <a:pt x="247650" y="282699"/>
                  <a:pt x="247650" y="263202"/>
                </a:cubicBezTo>
                <a:close/>
                <a:moveTo>
                  <a:pt x="0" y="0"/>
                </a:moveTo>
                <a:lnTo>
                  <a:pt x="61168" y="0"/>
                </a:lnTo>
                <a:lnTo>
                  <a:pt x="61168" y="124162"/>
                </a:lnTo>
                <a:lnTo>
                  <a:pt x="67335" y="113937"/>
                </a:lnTo>
                <a:cubicBezTo>
                  <a:pt x="71447" y="108709"/>
                  <a:pt x="76051" y="104254"/>
                  <a:pt x="81149" y="100570"/>
                </a:cubicBezTo>
                <a:cubicBezTo>
                  <a:pt x="91343" y="93203"/>
                  <a:pt x="102617" y="89520"/>
                  <a:pt x="114970" y="89520"/>
                </a:cubicBezTo>
                <a:cubicBezTo>
                  <a:pt x="131341" y="89520"/>
                  <a:pt x="145368" y="93464"/>
                  <a:pt x="157051" y="101352"/>
                </a:cubicBezTo>
                <a:cubicBezTo>
                  <a:pt x="168734" y="109239"/>
                  <a:pt x="177626" y="120774"/>
                  <a:pt x="183728" y="135954"/>
                </a:cubicBezTo>
                <a:cubicBezTo>
                  <a:pt x="189830" y="151135"/>
                  <a:pt x="192881" y="169366"/>
                  <a:pt x="192881" y="190648"/>
                </a:cubicBezTo>
                <a:lnTo>
                  <a:pt x="192881" y="227707"/>
                </a:lnTo>
                <a:cubicBezTo>
                  <a:pt x="192881" y="248840"/>
                  <a:pt x="189830" y="266886"/>
                  <a:pt x="183728" y="281843"/>
                </a:cubicBezTo>
                <a:cubicBezTo>
                  <a:pt x="177626" y="296800"/>
                  <a:pt x="168734" y="308223"/>
                  <a:pt x="157051" y="316111"/>
                </a:cubicBezTo>
                <a:cubicBezTo>
                  <a:pt x="145368" y="323998"/>
                  <a:pt x="131341" y="327942"/>
                  <a:pt x="114970" y="327942"/>
                </a:cubicBezTo>
                <a:cubicBezTo>
                  <a:pt x="101426" y="327942"/>
                  <a:pt x="89743" y="324482"/>
                  <a:pt x="79921" y="317562"/>
                </a:cubicBezTo>
                <a:cubicBezTo>
                  <a:pt x="75009" y="314101"/>
                  <a:pt x="70731" y="309925"/>
                  <a:pt x="67084" y="305032"/>
                </a:cubicBezTo>
                <a:lnTo>
                  <a:pt x="61168" y="294022"/>
                </a:lnTo>
                <a:lnTo>
                  <a:pt x="61168" y="324594"/>
                </a:lnTo>
                <a:lnTo>
                  <a:pt x="0" y="324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6" name="Google Shape;336;p59"/>
          <p:cNvSpPr/>
          <p:nvPr/>
        </p:nvSpPr>
        <p:spPr>
          <a:xfrm>
            <a:off x="1487558" y="2524838"/>
            <a:ext cx="535410" cy="535410"/>
          </a:xfrm>
          <a:prstGeom prst="mathPlus">
            <a:avLst>
              <a:gd fmla="val 23520" name="adj1"/>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7" name="Google Shape;337;p59"/>
          <p:cNvSpPr txBox="1"/>
          <p:nvPr/>
        </p:nvSpPr>
        <p:spPr>
          <a:xfrm>
            <a:off x="2932800" y="1532400"/>
            <a:ext cx="5789400" cy="12069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480"/>
              </a:spcBef>
              <a:spcAft>
                <a:spcPts val="0"/>
              </a:spcAft>
              <a:buClr>
                <a:schemeClr val="accent2"/>
              </a:buClr>
              <a:buSzPts val="2400"/>
              <a:buFont typeface="Arial"/>
              <a:buNone/>
            </a:pPr>
            <a:r>
              <a:t/>
            </a:r>
            <a:endParaRPr/>
          </a:p>
          <a:p>
            <a:pPr indent="0" lvl="0" marL="457200" marR="0" rtl="0" algn="just">
              <a:lnSpc>
                <a:spcPct val="125000"/>
              </a:lnSpc>
              <a:spcBef>
                <a:spcPts val="480"/>
              </a:spcBef>
              <a:spcAft>
                <a:spcPts val="0"/>
              </a:spcAft>
              <a:buClr>
                <a:schemeClr val="accent2"/>
              </a:buClr>
              <a:buSzPts val="2400"/>
              <a:buFont typeface="Arial"/>
              <a:buNone/>
            </a:pPr>
            <a:r>
              <a:rPr b="1" lang="en-US" sz="1800">
                <a:solidFill>
                  <a:srgbClr val="134F5C"/>
                </a:solidFill>
                <a:latin typeface="Calibri"/>
                <a:ea typeface="Calibri"/>
                <a:cs typeface="Calibri"/>
                <a:sym typeface="Calibri"/>
              </a:rPr>
              <a:t>Studying how health vitals  like blood pressure, cholesterol relate to the heart health can help us make specific plans to prevent them.</a:t>
            </a:r>
            <a:endParaRPr b="1" sz="1700">
              <a:solidFill>
                <a:srgbClr val="85200C"/>
              </a:solidFill>
              <a:latin typeface="Bree Serif"/>
              <a:ea typeface="Bree Serif"/>
              <a:cs typeface="Bree Serif"/>
              <a:sym typeface="Bree Serif"/>
            </a:endParaRPr>
          </a:p>
        </p:txBody>
      </p:sp>
      <p:sp>
        <p:nvSpPr>
          <p:cNvPr id="338" name="Google Shape;338;p59"/>
          <p:cNvSpPr txBox="1"/>
          <p:nvPr/>
        </p:nvSpPr>
        <p:spPr>
          <a:xfrm>
            <a:off x="2022968" y="5056749"/>
            <a:ext cx="2056200" cy="3693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1800">
                <a:solidFill>
                  <a:srgbClr val="329B95"/>
                </a:solidFill>
              </a:rPr>
              <a:t>Age</a:t>
            </a:r>
            <a:r>
              <a:rPr lang="en-US" sz="1800">
                <a:solidFill>
                  <a:srgbClr val="3F3F3F"/>
                </a:solidFill>
              </a:rPr>
              <a:t> </a:t>
            </a:r>
            <a:endParaRPr sz="1800">
              <a:solidFill>
                <a:srgbClr val="3F3F3F"/>
              </a:solidFill>
              <a:latin typeface="Arial"/>
              <a:ea typeface="Arial"/>
              <a:cs typeface="Arial"/>
              <a:sym typeface="Arial"/>
            </a:endParaRPr>
          </a:p>
        </p:txBody>
      </p:sp>
      <p:sp>
        <p:nvSpPr>
          <p:cNvPr id="339" name="Google Shape;339;p59"/>
          <p:cNvSpPr txBox="1"/>
          <p:nvPr/>
        </p:nvSpPr>
        <p:spPr>
          <a:xfrm>
            <a:off x="8923227" y="879525"/>
            <a:ext cx="2339400" cy="3231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500">
                <a:solidFill>
                  <a:srgbClr val="990000"/>
                </a:solidFill>
              </a:rPr>
              <a:t>Univariate Analysis</a:t>
            </a:r>
            <a:endParaRPr b="1" sz="1500">
              <a:solidFill>
                <a:srgbClr val="990000"/>
              </a:solidFill>
              <a:latin typeface="Arial"/>
              <a:ea typeface="Arial"/>
              <a:cs typeface="Arial"/>
              <a:sym typeface="Arial"/>
            </a:endParaRPr>
          </a:p>
        </p:txBody>
      </p:sp>
      <p:sp>
        <p:nvSpPr>
          <p:cNvPr id="340" name="Google Shape;340;p59"/>
          <p:cNvSpPr txBox="1"/>
          <p:nvPr/>
        </p:nvSpPr>
        <p:spPr>
          <a:xfrm>
            <a:off x="8973428" y="1241250"/>
            <a:ext cx="2808300" cy="954300"/>
          </a:xfrm>
          <a:prstGeom prst="rect">
            <a:avLst/>
          </a:prstGeom>
          <a:noFill/>
          <a:ln>
            <a:noFill/>
          </a:ln>
        </p:spPr>
        <p:txBody>
          <a:bodyPr anchorCtr="0" anchor="ctr" bIns="45700" lIns="91425" spcFirstLastPara="1" rIns="91425" wrap="square" tIns="45700">
            <a:spAutoFit/>
          </a:bodyPr>
          <a:lstStyle/>
          <a:p>
            <a:pPr indent="-184158" lvl="0" marL="171458" marR="0" rtl="0" algn="l">
              <a:spcBef>
                <a:spcPts val="0"/>
              </a:spcBef>
              <a:spcAft>
                <a:spcPts val="0"/>
              </a:spcAft>
              <a:buClr>
                <a:srgbClr val="329B95"/>
              </a:buClr>
              <a:buSzPts val="1400"/>
              <a:buFont typeface="Noto Sans Symbols"/>
              <a:buChar char="❖"/>
            </a:pPr>
            <a:r>
              <a:rPr b="1" lang="en-US">
                <a:solidFill>
                  <a:srgbClr val="329B95"/>
                </a:solidFill>
              </a:rPr>
              <a:t>Sex vs. Heart Risk.</a:t>
            </a:r>
            <a:endParaRPr b="1" sz="1600"/>
          </a:p>
          <a:p>
            <a:pPr indent="-184158" lvl="0" marL="171458" marR="0" rtl="0" algn="l">
              <a:spcBef>
                <a:spcPts val="0"/>
              </a:spcBef>
              <a:spcAft>
                <a:spcPts val="0"/>
              </a:spcAft>
              <a:buClr>
                <a:srgbClr val="329B95"/>
              </a:buClr>
              <a:buSzPts val="1400"/>
              <a:buFont typeface="Noto Sans Symbols"/>
              <a:buChar char="❖"/>
            </a:pPr>
            <a:r>
              <a:rPr b="1" lang="en-US">
                <a:solidFill>
                  <a:srgbClr val="329B95"/>
                </a:solidFill>
              </a:rPr>
              <a:t>Age vs Heart Risk</a:t>
            </a:r>
            <a:endParaRPr b="1" sz="1600"/>
          </a:p>
          <a:p>
            <a:pPr indent="-184158" lvl="0" marL="171458" marR="0" rtl="0" algn="l">
              <a:spcBef>
                <a:spcPts val="0"/>
              </a:spcBef>
              <a:spcAft>
                <a:spcPts val="0"/>
              </a:spcAft>
              <a:buClr>
                <a:srgbClr val="329B95"/>
              </a:buClr>
              <a:buSzPts val="1400"/>
              <a:buFont typeface="Noto Sans Symbols"/>
              <a:buChar char="❖"/>
            </a:pPr>
            <a:r>
              <a:rPr b="1" lang="en-US">
                <a:solidFill>
                  <a:srgbClr val="329B95"/>
                </a:solidFill>
              </a:rPr>
              <a:t>cholesterol</a:t>
            </a:r>
            <a:r>
              <a:rPr b="1" lang="en-US">
                <a:solidFill>
                  <a:srgbClr val="329B95"/>
                </a:solidFill>
              </a:rPr>
              <a:t> vs </a:t>
            </a:r>
            <a:r>
              <a:rPr b="1" lang="en-US">
                <a:solidFill>
                  <a:srgbClr val="329B95"/>
                </a:solidFill>
              </a:rPr>
              <a:t>Heart</a:t>
            </a:r>
            <a:r>
              <a:rPr b="1" lang="en-US">
                <a:solidFill>
                  <a:srgbClr val="329B95"/>
                </a:solidFill>
              </a:rPr>
              <a:t> Risk.</a:t>
            </a:r>
            <a:endParaRPr b="1" sz="1600"/>
          </a:p>
          <a:p>
            <a:pPr indent="-184158" lvl="0" marL="171458" marR="0" rtl="0" algn="l">
              <a:spcBef>
                <a:spcPts val="0"/>
              </a:spcBef>
              <a:spcAft>
                <a:spcPts val="0"/>
              </a:spcAft>
              <a:buClr>
                <a:srgbClr val="329B95"/>
              </a:buClr>
              <a:buSzPts val="1400"/>
              <a:buFont typeface="Noto Sans Symbols"/>
              <a:buChar char="❖"/>
            </a:pPr>
            <a:r>
              <a:rPr b="1" lang="en-US">
                <a:solidFill>
                  <a:srgbClr val="329B95"/>
                </a:solidFill>
              </a:rPr>
              <a:t>Heart rate vs Heart Risk.</a:t>
            </a:r>
            <a:endParaRPr b="1" sz="1600"/>
          </a:p>
        </p:txBody>
      </p:sp>
      <p:sp>
        <p:nvSpPr>
          <p:cNvPr id="341" name="Google Shape;341;p59"/>
          <p:cNvSpPr txBox="1"/>
          <p:nvPr/>
        </p:nvSpPr>
        <p:spPr>
          <a:xfrm>
            <a:off x="8942868" y="2867037"/>
            <a:ext cx="2808300" cy="461700"/>
          </a:xfrm>
          <a:prstGeom prst="rect">
            <a:avLst/>
          </a:prstGeom>
          <a:noFill/>
          <a:ln>
            <a:noFill/>
          </a:ln>
        </p:spPr>
        <p:txBody>
          <a:bodyPr anchorCtr="0" anchor="ctr" bIns="45700" lIns="91425" spcFirstLastPara="1" rIns="91425" wrap="square" tIns="45700">
            <a:spAutoFit/>
          </a:bodyPr>
          <a:lstStyle/>
          <a:p>
            <a:pPr indent="-171458" lvl="0" marL="171458" marR="0" rtl="0" algn="l">
              <a:spcBef>
                <a:spcPts val="0"/>
              </a:spcBef>
              <a:spcAft>
                <a:spcPts val="0"/>
              </a:spcAft>
              <a:buClr>
                <a:srgbClr val="329B95"/>
              </a:buClr>
              <a:buSzPts val="1200"/>
              <a:buFont typeface="Noto Sans Symbols"/>
              <a:buChar char="❖"/>
            </a:pPr>
            <a:r>
              <a:rPr b="1" lang="en-US" sz="1200">
                <a:solidFill>
                  <a:srgbClr val="329B95"/>
                </a:solidFill>
              </a:rPr>
              <a:t>Age vs BP</a:t>
            </a:r>
            <a:endParaRPr b="1">
              <a:solidFill>
                <a:srgbClr val="329B95"/>
              </a:solidFill>
            </a:endParaRPr>
          </a:p>
          <a:p>
            <a:pPr indent="-171459" lvl="0" marL="171459" marR="0" rtl="0" algn="l">
              <a:spcBef>
                <a:spcPts val="0"/>
              </a:spcBef>
              <a:spcAft>
                <a:spcPts val="0"/>
              </a:spcAft>
              <a:buClr>
                <a:srgbClr val="329B95"/>
              </a:buClr>
              <a:buSzPts val="1200"/>
              <a:buFont typeface="Noto Sans Symbols"/>
              <a:buChar char="❖"/>
            </a:pPr>
            <a:r>
              <a:rPr b="1" lang="en-US" sz="1200">
                <a:solidFill>
                  <a:srgbClr val="329B95"/>
                </a:solidFill>
              </a:rPr>
              <a:t>BP vs Cholesterol</a:t>
            </a:r>
            <a:endParaRPr b="1">
              <a:solidFill>
                <a:srgbClr val="329B95"/>
              </a:solidFill>
            </a:endParaRPr>
          </a:p>
        </p:txBody>
      </p:sp>
      <p:sp>
        <p:nvSpPr>
          <p:cNvPr id="342" name="Google Shape;342;p59"/>
          <p:cNvSpPr/>
          <p:nvPr/>
        </p:nvSpPr>
        <p:spPr>
          <a:xfrm rot="-2700000">
            <a:off x="5344657" y="5654303"/>
            <a:ext cx="514893" cy="439448"/>
          </a:xfrm>
          <a:custGeom>
            <a:rect b="b" l="l" r="r" t="t"/>
            <a:pathLst>
              <a:path extrusionOk="0" h="3031575" w="3552042">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rgbClr val="B40B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343" name="Google Shape;343;p59"/>
          <p:cNvSpPr/>
          <p:nvPr/>
        </p:nvSpPr>
        <p:spPr>
          <a:xfrm rot="-2700000">
            <a:off x="7088269" y="5208103"/>
            <a:ext cx="514893" cy="439448"/>
          </a:xfrm>
          <a:custGeom>
            <a:rect b="b" l="l" r="r" t="t"/>
            <a:pathLst>
              <a:path extrusionOk="0" h="3031575" w="3552042">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rgbClr val="B40B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344" name="Google Shape;344;p59"/>
          <p:cNvSpPr txBox="1"/>
          <p:nvPr/>
        </p:nvSpPr>
        <p:spPr>
          <a:xfrm>
            <a:off x="4573993" y="5285874"/>
            <a:ext cx="2056200" cy="3693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1800">
                <a:solidFill>
                  <a:srgbClr val="329B95"/>
                </a:solidFill>
              </a:rPr>
              <a:t>BP</a:t>
            </a:r>
            <a:r>
              <a:rPr lang="en-US" sz="1800">
                <a:solidFill>
                  <a:srgbClr val="3F3F3F"/>
                </a:solidFill>
              </a:rPr>
              <a:t> </a:t>
            </a:r>
            <a:endParaRPr sz="1800">
              <a:solidFill>
                <a:srgbClr val="3F3F3F"/>
              </a:solidFill>
              <a:latin typeface="Arial"/>
              <a:ea typeface="Arial"/>
              <a:cs typeface="Arial"/>
              <a:sym typeface="Arial"/>
            </a:endParaRPr>
          </a:p>
        </p:txBody>
      </p:sp>
      <p:sp>
        <p:nvSpPr>
          <p:cNvPr id="345" name="Google Shape;345;p59"/>
          <p:cNvSpPr txBox="1"/>
          <p:nvPr/>
        </p:nvSpPr>
        <p:spPr>
          <a:xfrm>
            <a:off x="6319743" y="4904349"/>
            <a:ext cx="2056200" cy="3693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1800">
                <a:solidFill>
                  <a:srgbClr val="329B95"/>
                </a:solidFill>
              </a:rPr>
              <a:t>Cholesterol</a:t>
            </a:r>
            <a:r>
              <a:rPr lang="en-US" sz="1800">
                <a:solidFill>
                  <a:srgbClr val="3F3F3F"/>
                </a:solidFill>
              </a:rPr>
              <a:t> </a:t>
            </a:r>
            <a:endParaRPr sz="1800">
              <a:solidFill>
                <a:srgbClr val="3F3F3F"/>
              </a:solidFill>
              <a:latin typeface="Arial"/>
              <a:ea typeface="Arial"/>
              <a:cs typeface="Arial"/>
              <a:sym typeface="Arial"/>
            </a:endParaRPr>
          </a:p>
        </p:txBody>
      </p:sp>
      <p:sp>
        <p:nvSpPr>
          <p:cNvPr id="346" name="Google Shape;346;p59"/>
          <p:cNvSpPr/>
          <p:nvPr/>
        </p:nvSpPr>
        <p:spPr>
          <a:xfrm rot="-2700000">
            <a:off x="3011276" y="2217521"/>
            <a:ext cx="225571" cy="502526"/>
          </a:xfrm>
          <a:custGeom>
            <a:rect b="b" l="l" r="r" t="t"/>
            <a:pathLst>
              <a:path extrusionOk="0" h="343323" w="154109">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rgbClr val="99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347" name="Google Shape;347;p59"/>
          <p:cNvSpPr txBox="1"/>
          <p:nvPr/>
        </p:nvSpPr>
        <p:spPr>
          <a:xfrm>
            <a:off x="8923225" y="25279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990000"/>
                </a:solidFill>
              </a:rPr>
              <a:t>Bivariate </a:t>
            </a:r>
            <a:r>
              <a:rPr b="1" lang="en-US">
                <a:solidFill>
                  <a:srgbClr val="990000"/>
                </a:solidFill>
              </a:rPr>
              <a:t>Analysis</a:t>
            </a:r>
            <a:endParaRPr b="1">
              <a:solidFill>
                <a:srgbClr val="990000"/>
              </a:solidFill>
            </a:endParaRPr>
          </a:p>
        </p:txBody>
      </p:sp>
      <p:grpSp>
        <p:nvGrpSpPr>
          <p:cNvPr id="348" name="Google Shape;348;p59"/>
          <p:cNvGrpSpPr/>
          <p:nvPr/>
        </p:nvGrpSpPr>
        <p:grpSpPr>
          <a:xfrm>
            <a:off x="568540" y="931775"/>
            <a:ext cx="8790987" cy="5586482"/>
            <a:chOff x="790469" y="-9"/>
            <a:chExt cx="10609446" cy="6860471"/>
          </a:xfrm>
        </p:grpSpPr>
        <p:sp>
          <p:nvSpPr>
            <p:cNvPr id="349" name="Google Shape;349;p59"/>
            <p:cNvSpPr/>
            <p:nvPr/>
          </p:nvSpPr>
          <p:spPr>
            <a:xfrm>
              <a:off x="1925648" y="3623306"/>
              <a:ext cx="9474267" cy="3237156"/>
            </a:xfrm>
            <a:custGeom>
              <a:rect b="b" l="l" r="r" t="t"/>
              <a:pathLst>
                <a:path extrusionOk="0" h="3237156" w="9474267">
                  <a:moveTo>
                    <a:pt x="9471300" y="2091910"/>
                  </a:moveTo>
                  <a:cubicBezTo>
                    <a:pt x="9454641" y="1917348"/>
                    <a:pt x="9377440" y="1740388"/>
                    <a:pt x="9224075" y="1644843"/>
                  </a:cubicBezTo>
                  <a:cubicBezTo>
                    <a:pt x="9062218" y="1543983"/>
                    <a:pt x="8844163" y="1556882"/>
                    <a:pt x="8688982" y="1664808"/>
                  </a:cubicBezTo>
                  <a:cubicBezTo>
                    <a:pt x="8647173" y="1693847"/>
                    <a:pt x="8610096" y="1729758"/>
                    <a:pt x="8579760" y="1770660"/>
                  </a:cubicBezTo>
                  <a:cubicBezTo>
                    <a:pt x="8568222" y="1786087"/>
                    <a:pt x="8552665" y="1808191"/>
                    <a:pt x="8537367" y="1831202"/>
                  </a:cubicBezTo>
                  <a:cubicBezTo>
                    <a:pt x="8536459" y="1800801"/>
                    <a:pt x="8511763" y="1347707"/>
                    <a:pt x="8502300" y="1225455"/>
                  </a:cubicBezTo>
                  <a:cubicBezTo>
                    <a:pt x="8500160" y="1198231"/>
                    <a:pt x="8498410" y="1170682"/>
                    <a:pt x="8493678" y="1143717"/>
                  </a:cubicBezTo>
                  <a:cubicBezTo>
                    <a:pt x="8474102" y="1029503"/>
                    <a:pt x="8423737" y="924688"/>
                    <a:pt x="8329553" y="854164"/>
                  </a:cubicBezTo>
                  <a:cubicBezTo>
                    <a:pt x="8194014" y="752720"/>
                    <a:pt x="8011998" y="752590"/>
                    <a:pt x="7850465" y="750840"/>
                  </a:cubicBezTo>
                  <a:cubicBezTo>
                    <a:pt x="7649911" y="748636"/>
                    <a:pt x="6971954" y="755442"/>
                    <a:pt x="6833563" y="756220"/>
                  </a:cubicBezTo>
                  <a:cubicBezTo>
                    <a:pt x="6809320" y="756350"/>
                    <a:pt x="6792078" y="765878"/>
                    <a:pt x="6782225" y="788177"/>
                  </a:cubicBezTo>
                  <a:cubicBezTo>
                    <a:pt x="6755778" y="865767"/>
                    <a:pt x="6746120" y="947635"/>
                    <a:pt x="6722720" y="1026716"/>
                  </a:cubicBezTo>
                  <a:cubicBezTo>
                    <a:pt x="6713127" y="1020104"/>
                    <a:pt x="6713062" y="1010835"/>
                    <a:pt x="6710922" y="1002343"/>
                  </a:cubicBezTo>
                  <a:cubicBezTo>
                    <a:pt x="6632101" y="694187"/>
                    <a:pt x="6552891" y="386095"/>
                    <a:pt x="6474264" y="77874"/>
                  </a:cubicBezTo>
                  <a:cubicBezTo>
                    <a:pt x="6464799" y="40732"/>
                    <a:pt x="6455595" y="2359"/>
                    <a:pt x="6409054" y="90"/>
                  </a:cubicBezTo>
                  <a:cubicBezTo>
                    <a:pt x="6362577" y="-2114"/>
                    <a:pt x="6350003" y="36584"/>
                    <a:pt x="6335418" y="71133"/>
                  </a:cubicBezTo>
                  <a:cubicBezTo>
                    <a:pt x="6239743" y="297616"/>
                    <a:pt x="6143485" y="523839"/>
                    <a:pt x="6048912" y="750775"/>
                  </a:cubicBezTo>
                  <a:cubicBezTo>
                    <a:pt x="6039189" y="774240"/>
                    <a:pt x="6027003" y="779944"/>
                    <a:pt x="6003732" y="780657"/>
                  </a:cubicBezTo>
                  <a:cubicBezTo>
                    <a:pt x="5871434" y="785195"/>
                    <a:pt x="5215321" y="808271"/>
                    <a:pt x="5145575" y="812873"/>
                  </a:cubicBezTo>
                  <a:cubicBezTo>
                    <a:pt x="5108303" y="815336"/>
                    <a:pt x="5067790" y="822596"/>
                    <a:pt x="5055150" y="863887"/>
                  </a:cubicBezTo>
                  <a:cubicBezTo>
                    <a:pt x="5038426" y="918660"/>
                    <a:pt x="4980282" y="1154088"/>
                    <a:pt x="4950919" y="1267783"/>
                  </a:cubicBezTo>
                  <a:cubicBezTo>
                    <a:pt x="4947678" y="1280293"/>
                    <a:pt x="4930047" y="1280682"/>
                    <a:pt x="4926287" y="1268302"/>
                  </a:cubicBezTo>
                  <a:cubicBezTo>
                    <a:pt x="4894784" y="1165432"/>
                    <a:pt x="4818879" y="903557"/>
                    <a:pt x="4807212" y="869785"/>
                  </a:cubicBezTo>
                  <a:cubicBezTo>
                    <a:pt x="4796841" y="839579"/>
                    <a:pt x="4774543" y="819550"/>
                    <a:pt x="4741225" y="821300"/>
                  </a:cubicBezTo>
                  <a:cubicBezTo>
                    <a:pt x="4711861" y="822920"/>
                    <a:pt x="4693517" y="840681"/>
                    <a:pt x="4685285" y="870434"/>
                  </a:cubicBezTo>
                  <a:cubicBezTo>
                    <a:pt x="4666616" y="937847"/>
                    <a:pt x="4526021" y="1409351"/>
                    <a:pt x="4526021" y="1409351"/>
                  </a:cubicBezTo>
                  <a:cubicBezTo>
                    <a:pt x="4506510" y="1471319"/>
                    <a:pt x="4487064" y="1533352"/>
                    <a:pt x="4465349" y="1602451"/>
                  </a:cubicBezTo>
                  <a:cubicBezTo>
                    <a:pt x="4455302" y="1576652"/>
                    <a:pt x="4263368" y="967470"/>
                    <a:pt x="4249562" y="918660"/>
                  </a:cubicBezTo>
                  <a:cubicBezTo>
                    <a:pt x="4209762" y="777611"/>
                    <a:pt x="4206067" y="774629"/>
                    <a:pt x="4057628" y="780463"/>
                  </a:cubicBezTo>
                  <a:cubicBezTo>
                    <a:pt x="3987493" y="780333"/>
                    <a:pt x="3640444" y="778519"/>
                    <a:pt x="3570244" y="779880"/>
                  </a:cubicBezTo>
                  <a:cubicBezTo>
                    <a:pt x="3544834" y="780333"/>
                    <a:pt x="3531805" y="774889"/>
                    <a:pt x="3525388" y="746951"/>
                  </a:cubicBezTo>
                  <a:cubicBezTo>
                    <a:pt x="3507886" y="671241"/>
                    <a:pt x="3360874" y="120526"/>
                    <a:pt x="3351345" y="90255"/>
                  </a:cubicBezTo>
                  <a:cubicBezTo>
                    <a:pt x="3342529" y="62318"/>
                    <a:pt x="3322306" y="50002"/>
                    <a:pt x="3293201" y="50196"/>
                  </a:cubicBezTo>
                  <a:cubicBezTo>
                    <a:pt x="3254309" y="50520"/>
                    <a:pt x="3240048" y="66596"/>
                    <a:pt x="3229288" y="120656"/>
                  </a:cubicBezTo>
                  <a:cubicBezTo>
                    <a:pt x="3187868" y="328859"/>
                    <a:pt x="3145605" y="536868"/>
                    <a:pt x="3105092" y="745266"/>
                  </a:cubicBezTo>
                  <a:cubicBezTo>
                    <a:pt x="3099518" y="774240"/>
                    <a:pt x="3086165" y="780268"/>
                    <a:pt x="3059005" y="780528"/>
                  </a:cubicBezTo>
                  <a:cubicBezTo>
                    <a:pt x="2961450" y="781630"/>
                    <a:pt x="2024536" y="804252"/>
                    <a:pt x="1950576" y="806261"/>
                  </a:cubicBezTo>
                  <a:cubicBezTo>
                    <a:pt x="1919657" y="807104"/>
                    <a:pt x="1893599" y="821754"/>
                    <a:pt x="1879209" y="845024"/>
                  </a:cubicBezTo>
                  <a:cubicBezTo>
                    <a:pt x="1829816" y="925337"/>
                    <a:pt x="1680210" y="1179886"/>
                    <a:pt x="1649420" y="1228372"/>
                  </a:cubicBezTo>
                  <a:cubicBezTo>
                    <a:pt x="1603528" y="1125762"/>
                    <a:pt x="1497222" y="883981"/>
                    <a:pt x="1487110" y="860711"/>
                  </a:cubicBezTo>
                  <a:cubicBezTo>
                    <a:pt x="1470775" y="823050"/>
                    <a:pt x="1441347" y="802243"/>
                    <a:pt x="1400769" y="802632"/>
                  </a:cubicBezTo>
                  <a:cubicBezTo>
                    <a:pt x="1371730" y="802956"/>
                    <a:pt x="245086" y="819744"/>
                    <a:pt x="207555" y="819679"/>
                  </a:cubicBezTo>
                  <a:cubicBezTo>
                    <a:pt x="166977" y="811253"/>
                    <a:pt x="140596" y="786232"/>
                    <a:pt x="124779" y="748896"/>
                  </a:cubicBezTo>
                  <a:cubicBezTo>
                    <a:pt x="123872" y="652508"/>
                    <a:pt x="122899" y="199672"/>
                    <a:pt x="123288" y="44168"/>
                  </a:cubicBezTo>
                  <a:cubicBezTo>
                    <a:pt x="84072" y="44168"/>
                    <a:pt x="37077" y="44038"/>
                    <a:pt x="0" y="43844"/>
                  </a:cubicBezTo>
                  <a:cubicBezTo>
                    <a:pt x="907" y="168558"/>
                    <a:pt x="5899" y="763091"/>
                    <a:pt x="7260" y="766721"/>
                  </a:cubicBezTo>
                  <a:cubicBezTo>
                    <a:pt x="21909" y="846709"/>
                    <a:pt x="67154" y="902649"/>
                    <a:pt x="142086" y="932856"/>
                  </a:cubicBezTo>
                  <a:cubicBezTo>
                    <a:pt x="197702" y="955348"/>
                    <a:pt x="1310539" y="924688"/>
                    <a:pt x="1348848" y="923976"/>
                  </a:cubicBezTo>
                  <a:cubicBezTo>
                    <a:pt x="1365313" y="923651"/>
                    <a:pt x="1382295" y="921447"/>
                    <a:pt x="1392407" y="939078"/>
                  </a:cubicBezTo>
                  <a:cubicBezTo>
                    <a:pt x="1397852" y="964488"/>
                    <a:pt x="1571182" y="1357235"/>
                    <a:pt x="1581359" y="1377459"/>
                  </a:cubicBezTo>
                  <a:cubicBezTo>
                    <a:pt x="1603074" y="1420759"/>
                    <a:pt x="1666274" y="1428537"/>
                    <a:pt x="1696091" y="1390164"/>
                  </a:cubicBezTo>
                  <a:cubicBezTo>
                    <a:pt x="1713592" y="1367607"/>
                    <a:pt x="1937742" y="983675"/>
                    <a:pt x="1955373" y="951459"/>
                  </a:cubicBezTo>
                  <a:cubicBezTo>
                    <a:pt x="1966327" y="931365"/>
                    <a:pt x="1980134" y="923781"/>
                    <a:pt x="2003534" y="923392"/>
                  </a:cubicBezTo>
                  <a:cubicBezTo>
                    <a:pt x="2034907" y="922873"/>
                    <a:pt x="3052199" y="900381"/>
                    <a:pt x="3121168" y="897075"/>
                  </a:cubicBezTo>
                  <a:cubicBezTo>
                    <a:pt x="3178210" y="894288"/>
                    <a:pt x="3195906" y="886898"/>
                    <a:pt x="3207768" y="831606"/>
                  </a:cubicBezTo>
                  <a:cubicBezTo>
                    <a:pt x="3239984" y="682455"/>
                    <a:pt x="3268699" y="532525"/>
                    <a:pt x="3298711" y="382919"/>
                  </a:cubicBezTo>
                  <a:cubicBezTo>
                    <a:pt x="3318481" y="407098"/>
                    <a:pt x="3394451" y="716874"/>
                    <a:pt x="3426213" y="838477"/>
                  </a:cubicBezTo>
                  <a:cubicBezTo>
                    <a:pt x="3436519" y="877888"/>
                    <a:pt x="3466013" y="894612"/>
                    <a:pt x="3502247" y="895843"/>
                  </a:cubicBezTo>
                  <a:cubicBezTo>
                    <a:pt x="3560132" y="897853"/>
                    <a:pt x="3939137" y="895973"/>
                    <a:pt x="4079667" y="895519"/>
                  </a:cubicBezTo>
                  <a:cubicBezTo>
                    <a:pt x="4103003" y="895454"/>
                    <a:pt x="4123551" y="910687"/>
                    <a:pt x="4130227" y="933115"/>
                  </a:cubicBezTo>
                  <a:cubicBezTo>
                    <a:pt x="4142284" y="973239"/>
                    <a:pt x="4350617" y="1647630"/>
                    <a:pt x="4399751" y="1809228"/>
                  </a:cubicBezTo>
                  <a:cubicBezTo>
                    <a:pt x="4409733" y="1842157"/>
                    <a:pt x="4423281" y="1867696"/>
                    <a:pt x="4462627" y="1870029"/>
                  </a:cubicBezTo>
                  <a:cubicBezTo>
                    <a:pt x="4503593" y="1872557"/>
                    <a:pt x="4520187" y="1844620"/>
                    <a:pt x="4529845" y="1813895"/>
                  </a:cubicBezTo>
                  <a:cubicBezTo>
                    <a:pt x="4557718" y="1725545"/>
                    <a:pt x="4736817" y="1125308"/>
                    <a:pt x="4746410" y="1097500"/>
                  </a:cubicBezTo>
                  <a:cubicBezTo>
                    <a:pt x="4753800" y="1118372"/>
                    <a:pt x="4838520" y="1402998"/>
                    <a:pt x="4875662" y="1533871"/>
                  </a:cubicBezTo>
                  <a:cubicBezTo>
                    <a:pt x="4885709" y="1569328"/>
                    <a:pt x="4901979" y="1595969"/>
                    <a:pt x="4942881" y="1593376"/>
                  </a:cubicBezTo>
                  <a:cubicBezTo>
                    <a:pt x="4981060" y="1590913"/>
                    <a:pt x="5000701" y="1566735"/>
                    <a:pt x="5009322" y="1530500"/>
                  </a:cubicBezTo>
                  <a:cubicBezTo>
                    <a:pt x="5022805" y="1473588"/>
                    <a:pt x="5146093" y="1001241"/>
                    <a:pt x="5152381" y="965071"/>
                  </a:cubicBezTo>
                  <a:cubicBezTo>
                    <a:pt x="5157047" y="937977"/>
                    <a:pt x="5170401" y="934023"/>
                    <a:pt x="5194060" y="933180"/>
                  </a:cubicBezTo>
                  <a:cubicBezTo>
                    <a:pt x="5316376" y="928902"/>
                    <a:pt x="5943255" y="903881"/>
                    <a:pt x="6053903" y="899019"/>
                  </a:cubicBezTo>
                  <a:cubicBezTo>
                    <a:pt x="6098953" y="897010"/>
                    <a:pt x="6129224" y="877564"/>
                    <a:pt x="6148087" y="830504"/>
                  </a:cubicBezTo>
                  <a:cubicBezTo>
                    <a:pt x="6207463" y="682649"/>
                    <a:pt x="6321028" y="419867"/>
                    <a:pt x="6371782" y="306950"/>
                  </a:cubicBezTo>
                  <a:cubicBezTo>
                    <a:pt x="6379366" y="289967"/>
                    <a:pt x="6404063" y="292171"/>
                    <a:pt x="6408601" y="310061"/>
                  </a:cubicBezTo>
                  <a:cubicBezTo>
                    <a:pt x="6469402" y="548665"/>
                    <a:pt x="6650315" y="1259615"/>
                    <a:pt x="6662372" y="1302138"/>
                  </a:cubicBezTo>
                  <a:cubicBezTo>
                    <a:pt x="6672549" y="1338243"/>
                    <a:pt x="6699060" y="1352503"/>
                    <a:pt x="6735619" y="1348484"/>
                  </a:cubicBezTo>
                  <a:cubicBezTo>
                    <a:pt x="6768354" y="1344855"/>
                    <a:pt x="6782614" y="1324501"/>
                    <a:pt x="6789161" y="1293517"/>
                  </a:cubicBezTo>
                  <a:cubicBezTo>
                    <a:pt x="6807959" y="1203999"/>
                    <a:pt x="6866945" y="947959"/>
                    <a:pt x="6875696" y="910623"/>
                  </a:cubicBezTo>
                  <a:cubicBezTo>
                    <a:pt x="6888272" y="857016"/>
                    <a:pt x="6911282" y="872378"/>
                    <a:pt x="7033858" y="871665"/>
                  </a:cubicBezTo>
                  <a:cubicBezTo>
                    <a:pt x="7136080" y="871665"/>
                    <a:pt x="8008173" y="849367"/>
                    <a:pt x="8115516" y="886898"/>
                  </a:cubicBezTo>
                  <a:cubicBezTo>
                    <a:pt x="8232582" y="912113"/>
                    <a:pt x="8325535" y="967859"/>
                    <a:pt x="8368121" y="1087064"/>
                  </a:cubicBezTo>
                  <a:cubicBezTo>
                    <a:pt x="8383160" y="1189221"/>
                    <a:pt x="8390420" y="1292479"/>
                    <a:pt x="8395151" y="1395544"/>
                  </a:cubicBezTo>
                  <a:cubicBezTo>
                    <a:pt x="8399818" y="1499646"/>
                    <a:pt x="8414792" y="1754260"/>
                    <a:pt x="8414792" y="1830943"/>
                  </a:cubicBezTo>
                  <a:cubicBezTo>
                    <a:pt x="8398392" y="1803394"/>
                    <a:pt x="8351268" y="1743046"/>
                    <a:pt x="8345758" y="1737083"/>
                  </a:cubicBezTo>
                  <a:cubicBezTo>
                    <a:pt x="8321516" y="1710830"/>
                    <a:pt x="8294680" y="1687106"/>
                    <a:pt x="8265834" y="1665975"/>
                  </a:cubicBezTo>
                  <a:cubicBezTo>
                    <a:pt x="8185458" y="1607377"/>
                    <a:pt x="8089588" y="1572050"/>
                    <a:pt x="7990024" y="1567707"/>
                  </a:cubicBezTo>
                  <a:cubicBezTo>
                    <a:pt x="7808332" y="1559864"/>
                    <a:pt x="7642327" y="1670966"/>
                    <a:pt x="7552162" y="1825692"/>
                  </a:cubicBezTo>
                  <a:cubicBezTo>
                    <a:pt x="7504908" y="1906912"/>
                    <a:pt x="7483517" y="2000837"/>
                    <a:pt x="7475155" y="2094438"/>
                  </a:cubicBezTo>
                  <a:cubicBezTo>
                    <a:pt x="7466729" y="2188946"/>
                    <a:pt x="7473599" y="2289417"/>
                    <a:pt x="7516835" y="2375434"/>
                  </a:cubicBezTo>
                  <a:cubicBezTo>
                    <a:pt x="7561042" y="2463461"/>
                    <a:pt x="7626317" y="2535800"/>
                    <a:pt x="7703388" y="2596731"/>
                  </a:cubicBezTo>
                  <a:cubicBezTo>
                    <a:pt x="7746428" y="2630697"/>
                    <a:pt x="7792192" y="2661098"/>
                    <a:pt x="7838797" y="2690008"/>
                  </a:cubicBezTo>
                  <a:cubicBezTo>
                    <a:pt x="7898886" y="2727279"/>
                    <a:pt x="7961633" y="2759819"/>
                    <a:pt x="8021202" y="2797999"/>
                  </a:cubicBezTo>
                  <a:cubicBezTo>
                    <a:pt x="8191227" y="2906832"/>
                    <a:pt x="8344656" y="3029537"/>
                    <a:pt x="8454721" y="3201830"/>
                  </a:cubicBezTo>
                  <a:cubicBezTo>
                    <a:pt x="8461981" y="3213238"/>
                    <a:pt x="8460879" y="3211553"/>
                    <a:pt x="8477278" y="3237157"/>
                  </a:cubicBezTo>
                  <a:cubicBezTo>
                    <a:pt x="8491539" y="3211617"/>
                    <a:pt x="8536978" y="3140574"/>
                    <a:pt x="8546766" y="3128712"/>
                  </a:cubicBezTo>
                  <a:cubicBezTo>
                    <a:pt x="8578658" y="3089755"/>
                    <a:pt x="8612948" y="3052743"/>
                    <a:pt x="8648923" y="3017416"/>
                  </a:cubicBezTo>
                  <a:cubicBezTo>
                    <a:pt x="8721262" y="2946567"/>
                    <a:pt x="8800539" y="2883108"/>
                    <a:pt x="8883443" y="2824899"/>
                  </a:cubicBezTo>
                  <a:cubicBezTo>
                    <a:pt x="8979183" y="2757616"/>
                    <a:pt x="9080887" y="2699796"/>
                    <a:pt x="9178376" y="2635170"/>
                  </a:cubicBezTo>
                  <a:cubicBezTo>
                    <a:pt x="9271718" y="2573266"/>
                    <a:pt x="9360846" y="2499112"/>
                    <a:pt x="9414712" y="2400844"/>
                  </a:cubicBezTo>
                  <a:cubicBezTo>
                    <a:pt x="9466439" y="2305882"/>
                    <a:pt x="9481412" y="2198280"/>
                    <a:pt x="9471300" y="2091910"/>
                  </a:cubicBezTo>
                  <a:close/>
                  <a:moveTo>
                    <a:pt x="659094" y="910169"/>
                  </a:moveTo>
                  <a:cubicBezTo>
                    <a:pt x="659483" y="909196"/>
                    <a:pt x="659677" y="908224"/>
                    <a:pt x="660002" y="907317"/>
                  </a:cubicBezTo>
                  <a:cubicBezTo>
                    <a:pt x="660455" y="907641"/>
                    <a:pt x="660974" y="907900"/>
                    <a:pt x="661557" y="908159"/>
                  </a:cubicBezTo>
                  <a:cubicBezTo>
                    <a:pt x="660714" y="908872"/>
                    <a:pt x="659937" y="909456"/>
                    <a:pt x="659094" y="910169"/>
                  </a:cubicBezTo>
                  <a:close/>
                  <a:moveTo>
                    <a:pt x="3842489" y="887871"/>
                  </a:moveTo>
                  <a:cubicBezTo>
                    <a:pt x="3843786" y="887158"/>
                    <a:pt x="3845082" y="886574"/>
                    <a:pt x="3846379" y="885926"/>
                  </a:cubicBezTo>
                  <a:cubicBezTo>
                    <a:pt x="3847481" y="886639"/>
                    <a:pt x="3848453" y="887287"/>
                    <a:pt x="3849490" y="887871"/>
                  </a:cubicBezTo>
                  <a:cubicBezTo>
                    <a:pt x="3847157" y="887871"/>
                    <a:pt x="3844823" y="887871"/>
                    <a:pt x="3842489" y="887871"/>
                  </a:cubicBezTo>
                  <a:close/>
                  <a:moveTo>
                    <a:pt x="7915610" y="2723390"/>
                  </a:moveTo>
                  <a:cubicBezTo>
                    <a:pt x="7915999" y="2723649"/>
                    <a:pt x="7916388" y="2723844"/>
                    <a:pt x="7916777" y="2724103"/>
                  </a:cubicBezTo>
                  <a:cubicBezTo>
                    <a:pt x="7916777" y="2724168"/>
                    <a:pt x="7916777" y="2724233"/>
                    <a:pt x="7916777" y="2724428"/>
                  </a:cubicBezTo>
                  <a:cubicBezTo>
                    <a:pt x="7917101" y="2727798"/>
                    <a:pt x="7915610" y="2725400"/>
                    <a:pt x="7915610" y="2723390"/>
                  </a:cubicBezTo>
                  <a:close/>
                  <a:moveTo>
                    <a:pt x="8141833" y="2860161"/>
                  </a:moveTo>
                  <a:cubicBezTo>
                    <a:pt x="8142287" y="2860810"/>
                    <a:pt x="8142805" y="2861393"/>
                    <a:pt x="8143260" y="2861976"/>
                  </a:cubicBezTo>
                  <a:cubicBezTo>
                    <a:pt x="8142935" y="2861911"/>
                    <a:pt x="8142352" y="2861069"/>
                    <a:pt x="8141833" y="2860161"/>
                  </a:cubicBezTo>
                  <a:close/>
                  <a:moveTo>
                    <a:pt x="9354882" y="2214096"/>
                  </a:moveTo>
                  <a:cubicBezTo>
                    <a:pt x="9347492" y="2264267"/>
                    <a:pt x="9330899" y="2313271"/>
                    <a:pt x="9301276" y="2360915"/>
                  </a:cubicBezTo>
                  <a:cubicBezTo>
                    <a:pt x="9249549" y="2444144"/>
                    <a:pt x="9172867" y="2509224"/>
                    <a:pt x="9089961" y="2561469"/>
                  </a:cubicBezTo>
                  <a:cubicBezTo>
                    <a:pt x="9056060" y="2582795"/>
                    <a:pt x="8786602" y="2754699"/>
                    <a:pt x="8716142" y="2803768"/>
                  </a:cubicBezTo>
                  <a:cubicBezTo>
                    <a:pt x="8636996" y="2858930"/>
                    <a:pt x="8506837" y="2996738"/>
                    <a:pt x="8506577" y="2996932"/>
                  </a:cubicBezTo>
                  <a:cubicBezTo>
                    <a:pt x="8468204" y="3035306"/>
                    <a:pt x="8479029" y="3033102"/>
                    <a:pt x="8443119" y="2995701"/>
                  </a:cubicBezTo>
                  <a:cubicBezTo>
                    <a:pt x="8410902" y="2962124"/>
                    <a:pt x="8379141" y="2926538"/>
                    <a:pt x="8344851" y="2894387"/>
                  </a:cubicBezTo>
                  <a:cubicBezTo>
                    <a:pt x="8269270" y="2823473"/>
                    <a:pt x="8183059" y="2764875"/>
                    <a:pt x="8095227" y="2710232"/>
                  </a:cubicBezTo>
                  <a:cubicBezTo>
                    <a:pt x="7915026" y="2598352"/>
                    <a:pt x="7668839" y="2496649"/>
                    <a:pt x="7605509" y="2273666"/>
                  </a:cubicBezTo>
                  <a:cubicBezTo>
                    <a:pt x="7583406" y="2195752"/>
                    <a:pt x="7579581" y="2112523"/>
                    <a:pt x="7595527" y="2033053"/>
                  </a:cubicBezTo>
                  <a:cubicBezTo>
                    <a:pt x="7612705" y="1947684"/>
                    <a:pt x="7652698" y="1867242"/>
                    <a:pt x="7709286" y="1801190"/>
                  </a:cubicBezTo>
                  <a:cubicBezTo>
                    <a:pt x="7775727" y="1723730"/>
                    <a:pt x="7872828" y="1679069"/>
                    <a:pt x="7975180" y="1679328"/>
                  </a:cubicBezTo>
                  <a:cubicBezTo>
                    <a:pt x="8071114" y="1679652"/>
                    <a:pt x="8163159" y="1721980"/>
                    <a:pt x="8234462" y="1784531"/>
                  </a:cubicBezTo>
                  <a:cubicBezTo>
                    <a:pt x="8291504" y="1834638"/>
                    <a:pt x="8338628" y="1896217"/>
                    <a:pt x="8372075" y="1964408"/>
                  </a:cubicBezTo>
                  <a:cubicBezTo>
                    <a:pt x="8406819" y="2035451"/>
                    <a:pt x="8452129" y="2112199"/>
                    <a:pt x="8474232" y="2188039"/>
                  </a:cubicBezTo>
                  <a:cubicBezTo>
                    <a:pt x="8491215" y="2137803"/>
                    <a:pt x="8499447" y="2138645"/>
                    <a:pt x="8508198" y="2113041"/>
                  </a:cubicBezTo>
                  <a:cubicBezTo>
                    <a:pt x="8576259" y="1981974"/>
                    <a:pt x="8630190" y="1838267"/>
                    <a:pt x="8758081" y="1752056"/>
                  </a:cubicBezTo>
                  <a:cubicBezTo>
                    <a:pt x="8838393" y="1697931"/>
                    <a:pt x="8939643" y="1675828"/>
                    <a:pt x="9035188" y="1691644"/>
                  </a:cubicBezTo>
                  <a:cubicBezTo>
                    <a:pt x="9192313" y="1717572"/>
                    <a:pt x="9302767" y="1833082"/>
                    <a:pt x="9338094" y="1985475"/>
                  </a:cubicBezTo>
                  <a:cubicBezTo>
                    <a:pt x="9356309" y="2063259"/>
                    <a:pt x="9365772" y="2139812"/>
                    <a:pt x="9354882" y="2214096"/>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0" name="Google Shape;350;p59"/>
            <p:cNvSpPr/>
            <p:nvPr/>
          </p:nvSpPr>
          <p:spPr>
            <a:xfrm>
              <a:off x="5768138" y="4509232"/>
              <a:ext cx="7065" cy="1944"/>
            </a:xfrm>
            <a:custGeom>
              <a:rect b="b" l="l" r="r" t="t"/>
              <a:pathLst>
                <a:path extrusionOk="0" h="1944" w="7065">
                  <a:moveTo>
                    <a:pt x="0" y="1945"/>
                  </a:moveTo>
                  <a:cubicBezTo>
                    <a:pt x="2398" y="1945"/>
                    <a:pt x="4667" y="1945"/>
                    <a:pt x="7066" y="1945"/>
                  </a:cubicBezTo>
                  <a:cubicBezTo>
                    <a:pt x="5964" y="1426"/>
                    <a:pt x="4991" y="713"/>
                    <a:pt x="3954" y="0"/>
                  </a:cubicBezTo>
                  <a:cubicBezTo>
                    <a:pt x="2593" y="648"/>
                    <a:pt x="1296" y="1232"/>
                    <a:pt x="0" y="1945"/>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1" name="Google Shape;351;p59"/>
            <p:cNvSpPr/>
            <p:nvPr/>
          </p:nvSpPr>
          <p:spPr>
            <a:xfrm>
              <a:off x="10067546" y="6483467"/>
              <a:ext cx="1426" cy="1815"/>
            </a:xfrm>
            <a:custGeom>
              <a:rect b="b" l="l" r="r" t="t"/>
              <a:pathLst>
                <a:path extrusionOk="0" h="1815" w="1426">
                  <a:moveTo>
                    <a:pt x="1427" y="1815"/>
                  </a:moveTo>
                  <a:cubicBezTo>
                    <a:pt x="972" y="1167"/>
                    <a:pt x="454" y="584"/>
                    <a:pt x="0" y="0"/>
                  </a:cubicBezTo>
                  <a:cubicBezTo>
                    <a:pt x="454" y="908"/>
                    <a:pt x="1037" y="1750"/>
                    <a:pt x="1427" y="1815"/>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2" name="Google Shape;352;p59"/>
            <p:cNvSpPr/>
            <p:nvPr/>
          </p:nvSpPr>
          <p:spPr>
            <a:xfrm>
              <a:off x="2584742" y="4530623"/>
              <a:ext cx="2463" cy="2852"/>
            </a:xfrm>
            <a:custGeom>
              <a:rect b="b" l="l" r="r" t="t"/>
              <a:pathLst>
                <a:path extrusionOk="0" h="2852" w="2463">
                  <a:moveTo>
                    <a:pt x="0" y="2852"/>
                  </a:moveTo>
                  <a:cubicBezTo>
                    <a:pt x="843" y="2139"/>
                    <a:pt x="1621" y="1556"/>
                    <a:pt x="2463" y="843"/>
                  </a:cubicBezTo>
                  <a:cubicBezTo>
                    <a:pt x="1945" y="583"/>
                    <a:pt x="1361" y="324"/>
                    <a:pt x="908" y="0"/>
                  </a:cubicBezTo>
                  <a:cubicBezTo>
                    <a:pt x="648" y="908"/>
                    <a:pt x="389" y="1880"/>
                    <a:pt x="0" y="2852"/>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3" name="Google Shape;353;p59"/>
            <p:cNvSpPr/>
            <p:nvPr/>
          </p:nvSpPr>
          <p:spPr>
            <a:xfrm>
              <a:off x="9841259" y="6346696"/>
              <a:ext cx="1197" cy="2676"/>
            </a:xfrm>
            <a:custGeom>
              <a:rect b="b" l="l" r="r" t="t"/>
              <a:pathLst>
                <a:path extrusionOk="0" h="2676" w="1197">
                  <a:moveTo>
                    <a:pt x="1166" y="713"/>
                  </a:moveTo>
                  <a:cubicBezTo>
                    <a:pt x="778" y="454"/>
                    <a:pt x="389" y="259"/>
                    <a:pt x="0" y="0"/>
                  </a:cubicBezTo>
                  <a:cubicBezTo>
                    <a:pt x="0" y="2009"/>
                    <a:pt x="1426" y="4343"/>
                    <a:pt x="1166" y="972"/>
                  </a:cubicBezTo>
                  <a:cubicBezTo>
                    <a:pt x="1166" y="843"/>
                    <a:pt x="1166" y="778"/>
                    <a:pt x="1166" y="713"/>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4" name="Google Shape;354;p59"/>
            <p:cNvSpPr/>
            <p:nvPr/>
          </p:nvSpPr>
          <p:spPr>
            <a:xfrm>
              <a:off x="790469" y="-9"/>
              <a:ext cx="2421671" cy="3666901"/>
            </a:xfrm>
            <a:custGeom>
              <a:rect b="b" l="l" r="r" t="t"/>
              <a:pathLst>
                <a:path extrusionOk="0" h="3666901" w="2421671">
                  <a:moveTo>
                    <a:pt x="1071720" y="3666901"/>
                  </a:moveTo>
                  <a:lnTo>
                    <a:pt x="1335928" y="3666641"/>
                  </a:lnTo>
                  <a:cubicBezTo>
                    <a:pt x="1391026" y="3663789"/>
                    <a:pt x="1434909" y="3618350"/>
                    <a:pt x="1434909" y="3562410"/>
                  </a:cubicBezTo>
                  <a:lnTo>
                    <a:pt x="1434909" y="3454355"/>
                  </a:lnTo>
                  <a:cubicBezTo>
                    <a:pt x="1448716" y="3451956"/>
                    <a:pt x="1462523" y="3449493"/>
                    <a:pt x="1476394" y="3447548"/>
                  </a:cubicBezTo>
                  <a:cubicBezTo>
                    <a:pt x="1792653" y="3403276"/>
                    <a:pt x="2103013" y="3306046"/>
                    <a:pt x="2381287" y="3148208"/>
                  </a:cubicBezTo>
                  <a:cubicBezTo>
                    <a:pt x="2411818" y="3130901"/>
                    <a:pt x="2421800" y="3108862"/>
                    <a:pt x="2421670" y="3073924"/>
                  </a:cubicBezTo>
                  <a:cubicBezTo>
                    <a:pt x="2420504" y="2742108"/>
                    <a:pt x="2421217" y="2410227"/>
                    <a:pt x="2421217" y="2078282"/>
                  </a:cubicBezTo>
                  <a:cubicBezTo>
                    <a:pt x="2421217" y="1517910"/>
                    <a:pt x="2421152" y="957407"/>
                    <a:pt x="2420893" y="397035"/>
                  </a:cubicBezTo>
                  <a:cubicBezTo>
                    <a:pt x="2420893" y="377070"/>
                    <a:pt x="2425430" y="355679"/>
                    <a:pt x="2408188" y="339345"/>
                  </a:cubicBezTo>
                  <a:cubicBezTo>
                    <a:pt x="2405206" y="335326"/>
                    <a:pt x="2403132" y="329881"/>
                    <a:pt x="2399243" y="327612"/>
                  </a:cubicBezTo>
                  <a:cubicBezTo>
                    <a:pt x="1713248" y="-67792"/>
                    <a:pt x="838821" y="-123538"/>
                    <a:pt x="132019" y="260782"/>
                  </a:cubicBezTo>
                  <a:cubicBezTo>
                    <a:pt x="97794" y="279321"/>
                    <a:pt x="64606" y="299739"/>
                    <a:pt x="31806" y="320547"/>
                  </a:cubicBezTo>
                  <a:cubicBezTo>
                    <a:pt x="7628" y="335780"/>
                    <a:pt x="628" y="357559"/>
                    <a:pt x="693" y="385626"/>
                  </a:cubicBezTo>
                  <a:cubicBezTo>
                    <a:pt x="1082" y="1287797"/>
                    <a:pt x="822" y="2189903"/>
                    <a:pt x="1017" y="3092073"/>
                  </a:cubicBezTo>
                  <a:cubicBezTo>
                    <a:pt x="1017" y="3105556"/>
                    <a:pt x="-3845" y="3120465"/>
                    <a:pt x="7693" y="3132262"/>
                  </a:cubicBezTo>
                  <a:cubicBezTo>
                    <a:pt x="126444" y="3240642"/>
                    <a:pt x="292773" y="3290164"/>
                    <a:pt x="441925" y="3340336"/>
                  </a:cubicBezTo>
                  <a:cubicBezTo>
                    <a:pt x="485679" y="3355050"/>
                    <a:pt x="915957" y="3448456"/>
                    <a:pt x="967295" y="3455197"/>
                  </a:cubicBezTo>
                  <a:lnTo>
                    <a:pt x="967295" y="3562410"/>
                  </a:lnTo>
                  <a:cubicBezTo>
                    <a:pt x="967295" y="3620100"/>
                    <a:pt x="1014095" y="3666901"/>
                    <a:pt x="1071720" y="3666901"/>
                  </a:cubicBezTo>
                  <a:close/>
                  <a:moveTo>
                    <a:pt x="620311" y="3324325"/>
                  </a:moveTo>
                  <a:cubicBezTo>
                    <a:pt x="433110" y="3275515"/>
                    <a:pt x="266197" y="3195851"/>
                    <a:pt x="92349" y="3113983"/>
                  </a:cubicBezTo>
                  <a:cubicBezTo>
                    <a:pt x="63180" y="3100241"/>
                    <a:pt x="53456" y="3082545"/>
                    <a:pt x="53521" y="3049551"/>
                  </a:cubicBezTo>
                  <a:cubicBezTo>
                    <a:pt x="54688" y="2463056"/>
                    <a:pt x="56503" y="446817"/>
                    <a:pt x="53716" y="401054"/>
                  </a:cubicBezTo>
                  <a:cubicBezTo>
                    <a:pt x="51901" y="370847"/>
                    <a:pt x="63050" y="354059"/>
                    <a:pt x="88459" y="340771"/>
                  </a:cubicBezTo>
                  <a:cubicBezTo>
                    <a:pt x="591855" y="78313"/>
                    <a:pt x="1181656" y="-13408"/>
                    <a:pt x="1738658" y="131012"/>
                  </a:cubicBezTo>
                  <a:cubicBezTo>
                    <a:pt x="1861687" y="162903"/>
                    <a:pt x="1982447" y="203287"/>
                    <a:pt x="2099837" y="251837"/>
                  </a:cubicBezTo>
                  <a:cubicBezTo>
                    <a:pt x="2157074" y="275497"/>
                    <a:pt x="2214245" y="300388"/>
                    <a:pt x="2269343" y="328714"/>
                  </a:cubicBezTo>
                  <a:cubicBezTo>
                    <a:pt x="2323727" y="356652"/>
                    <a:pt x="2336496" y="356263"/>
                    <a:pt x="2356526" y="408703"/>
                  </a:cubicBezTo>
                  <a:cubicBezTo>
                    <a:pt x="2366184" y="434112"/>
                    <a:pt x="2367869" y="460429"/>
                    <a:pt x="2368064" y="487330"/>
                  </a:cubicBezTo>
                  <a:cubicBezTo>
                    <a:pt x="2369360" y="675568"/>
                    <a:pt x="2353868" y="2840311"/>
                    <a:pt x="2356202" y="3032633"/>
                  </a:cubicBezTo>
                  <a:cubicBezTo>
                    <a:pt x="2356656" y="3072498"/>
                    <a:pt x="2342265" y="3090907"/>
                    <a:pt x="2309855" y="3108408"/>
                  </a:cubicBezTo>
                  <a:cubicBezTo>
                    <a:pt x="2208282" y="3163311"/>
                    <a:pt x="2102689" y="3211278"/>
                    <a:pt x="1994245" y="3251467"/>
                  </a:cubicBezTo>
                  <a:cubicBezTo>
                    <a:pt x="1737880" y="3346429"/>
                    <a:pt x="1465699" y="3398155"/>
                    <a:pt x="1191703" y="3398090"/>
                  </a:cubicBezTo>
                  <a:cubicBezTo>
                    <a:pt x="999057" y="3397961"/>
                    <a:pt x="806605" y="3372940"/>
                    <a:pt x="620311" y="3324325"/>
                  </a:cubicBezTo>
                  <a:close/>
                  <a:moveTo>
                    <a:pt x="1063748" y="3614007"/>
                  </a:moveTo>
                  <a:cubicBezTo>
                    <a:pt x="1039958" y="3614007"/>
                    <a:pt x="1020642" y="3594691"/>
                    <a:pt x="1020642" y="3570902"/>
                  </a:cubicBezTo>
                  <a:lnTo>
                    <a:pt x="1020642" y="3460837"/>
                  </a:lnTo>
                  <a:lnTo>
                    <a:pt x="1387979" y="3460837"/>
                  </a:lnTo>
                  <a:lnTo>
                    <a:pt x="1387979" y="3570967"/>
                  </a:lnTo>
                  <a:cubicBezTo>
                    <a:pt x="1388044" y="3594691"/>
                    <a:pt x="1368792" y="3614007"/>
                    <a:pt x="1345003" y="3614007"/>
                  </a:cubicBezTo>
                  <a:lnTo>
                    <a:pt x="1063748" y="3614007"/>
                  </a:lnTo>
                  <a:close/>
                </a:path>
              </a:pathLst>
            </a:custGeom>
            <a:solidFill>
              <a:srgbClr val="329B95"/>
            </a:solidFill>
            <a:ln cap="flat" cmpd="sng" w="9525">
              <a:solidFill>
                <a:srgbClr val="B40B1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5" name="Google Shape;355;p59"/>
            <p:cNvSpPr/>
            <p:nvPr/>
          </p:nvSpPr>
          <p:spPr>
            <a:xfrm>
              <a:off x="10357068" y="5867673"/>
              <a:ext cx="83065" cy="112598"/>
            </a:xfrm>
            <a:custGeom>
              <a:rect b="b" l="l" r="r" t="t"/>
              <a:pathLst>
                <a:path extrusionOk="0" h="112598" w="83065">
                  <a:moveTo>
                    <a:pt x="15134" y="102028"/>
                  </a:moveTo>
                  <a:cubicBezTo>
                    <a:pt x="33219" y="116807"/>
                    <a:pt x="52730" y="115705"/>
                    <a:pt x="70038" y="101120"/>
                  </a:cubicBezTo>
                  <a:cubicBezTo>
                    <a:pt x="93567" y="81415"/>
                    <a:pt x="86048" y="56264"/>
                    <a:pt x="40739" y="0"/>
                  </a:cubicBezTo>
                  <a:cubicBezTo>
                    <a:pt x="-5155" y="61320"/>
                    <a:pt x="-10145" y="81350"/>
                    <a:pt x="15134" y="102028"/>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6" name="Google Shape;356;p59"/>
            <p:cNvSpPr/>
            <p:nvPr/>
          </p:nvSpPr>
          <p:spPr>
            <a:xfrm>
              <a:off x="947345" y="1172017"/>
              <a:ext cx="2113374" cy="2141032"/>
            </a:xfrm>
            <a:custGeom>
              <a:rect b="b" l="l" r="r" t="t"/>
              <a:pathLst>
                <a:path extrusionOk="0" h="2141032" w="2113374">
                  <a:moveTo>
                    <a:pt x="2078112" y="1854901"/>
                  </a:moveTo>
                  <a:cubicBezTo>
                    <a:pt x="2104688" y="1839150"/>
                    <a:pt x="2113439" y="1819185"/>
                    <a:pt x="2113374" y="1787488"/>
                  </a:cubicBezTo>
                  <a:cubicBezTo>
                    <a:pt x="2112272" y="1486332"/>
                    <a:pt x="2112856" y="1185241"/>
                    <a:pt x="2112856" y="884150"/>
                  </a:cubicBezTo>
                  <a:cubicBezTo>
                    <a:pt x="2112856" y="589477"/>
                    <a:pt x="2112791" y="294803"/>
                    <a:pt x="2112726" y="0"/>
                  </a:cubicBezTo>
                  <a:cubicBezTo>
                    <a:pt x="1973167" y="4667"/>
                    <a:pt x="1827970" y="35522"/>
                    <a:pt x="1722896" y="123159"/>
                  </a:cubicBezTo>
                  <a:cubicBezTo>
                    <a:pt x="1446891" y="353271"/>
                    <a:pt x="1017585" y="614044"/>
                    <a:pt x="595928" y="598681"/>
                  </a:cubicBezTo>
                  <a:cubicBezTo>
                    <a:pt x="361213" y="590190"/>
                    <a:pt x="145750" y="436566"/>
                    <a:pt x="812" y="301998"/>
                  </a:cubicBezTo>
                  <a:cubicBezTo>
                    <a:pt x="812" y="802606"/>
                    <a:pt x="812" y="1303279"/>
                    <a:pt x="877" y="1803887"/>
                  </a:cubicBezTo>
                  <a:cubicBezTo>
                    <a:pt x="877" y="1816138"/>
                    <a:pt x="-3337" y="1829556"/>
                    <a:pt x="6710" y="1840317"/>
                  </a:cubicBezTo>
                  <a:cubicBezTo>
                    <a:pt x="110358" y="1938649"/>
                    <a:pt x="255491" y="1983570"/>
                    <a:pt x="385715" y="2029074"/>
                  </a:cubicBezTo>
                  <a:cubicBezTo>
                    <a:pt x="423895" y="2042427"/>
                    <a:pt x="799399" y="2127147"/>
                    <a:pt x="844190" y="2133305"/>
                  </a:cubicBezTo>
                  <a:cubicBezTo>
                    <a:pt x="930661" y="2145880"/>
                    <a:pt x="1169070" y="2142769"/>
                    <a:pt x="1288534" y="2126434"/>
                  </a:cubicBezTo>
                  <a:cubicBezTo>
                    <a:pt x="1564475" y="2086375"/>
                    <a:pt x="1835359" y="1998219"/>
                    <a:pt x="2078112" y="1854901"/>
                  </a:cubicBezTo>
                  <a:close/>
                  <a:moveTo>
                    <a:pt x="542192" y="2013452"/>
                  </a:moveTo>
                  <a:cubicBezTo>
                    <a:pt x="378909" y="1969244"/>
                    <a:pt x="233387" y="1897034"/>
                    <a:pt x="81837" y="1822815"/>
                  </a:cubicBezTo>
                  <a:cubicBezTo>
                    <a:pt x="56493" y="1810370"/>
                    <a:pt x="47871" y="1794294"/>
                    <a:pt x="47936" y="1764412"/>
                  </a:cubicBezTo>
                  <a:cubicBezTo>
                    <a:pt x="48455" y="1507075"/>
                    <a:pt x="49103" y="945924"/>
                    <a:pt x="49297" y="430861"/>
                  </a:cubicBezTo>
                  <a:cubicBezTo>
                    <a:pt x="190995" y="550844"/>
                    <a:pt x="382150" y="669919"/>
                    <a:pt x="588150" y="677438"/>
                  </a:cubicBezTo>
                  <a:cubicBezTo>
                    <a:pt x="1009806" y="692736"/>
                    <a:pt x="1439112" y="432158"/>
                    <a:pt x="1715053" y="202175"/>
                  </a:cubicBezTo>
                  <a:cubicBezTo>
                    <a:pt x="1809820" y="123224"/>
                    <a:pt x="1937127" y="90360"/>
                    <a:pt x="2063462" y="81220"/>
                  </a:cubicBezTo>
                  <a:cubicBezTo>
                    <a:pt x="2059962" y="725665"/>
                    <a:pt x="2054388" y="1633021"/>
                    <a:pt x="2055749" y="1748985"/>
                  </a:cubicBezTo>
                  <a:cubicBezTo>
                    <a:pt x="2056138" y="1785154"/>
                    <a:pt x="2043562" y="1801813"/>
                    <a:pt x="2015366" y="1817694"/>
                  </a:cubicBezTo>
                  <a:cubicBezTo>
                    <a:pt x="1926756" y="1867541"/>
                    <a:pt x="1834646" y="1910971"/>
                    <a:pt x="1740138" y="1947400"/>
                  </a:cubicBezTo>
                  <a:cubicBezTo>
                    <a:pt x="1516573" y="2033481"/>
                    <a:pt x="1279330" y="2080282"/>
                    <a:pt x="1040402" y="2080217"/>
                  </a:cubicBezTo>
                  <a:cubicBezTo>
                    <a:pt x="872452" y="2080217"/>
                    <a:pt x="704697" y="2057465"/>
                    <a:pt x="542192" y="2013452"/>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7" name="Google Shape;357;p59"/>
            <p:cNvSpPr/>
            <p:nvPr/>
          </p:nvSpPr>
          <p:spPr>
            <a:xfrm>
              <a:off x="1811111" y="3460826"/>
              <a:ext cx="367337" cy="153170"/>
            </a:xfrm>
            <a:custGeom>
              <a:rect b="b" l="l" r="r" t="t"/>
              <a:pathLst>
                <a:path extrusionOk="0" h="153170" w="367337">
                  <a:moveTo>
                    <a:pt x="367337" y="110130"/>
                  </a:moveTo>
                  <a:lnTo>
                    <a:pt x="367337" y="0"/>
                  </a:lnTo>
                  <a:lnTo>
                    <a:pt x="0" y="0"/>
                  </a:lnTo>
                  <a:lnTo>
                    <a:pt x="0" y="110065"/>
                  </a:lnTo>
                  <a:cubicBezTo>
                    <a:pt x="0" y="133919"/>
                    <a:pt x="19252" y="153171"/>
                    <a:pt x="43106" y="153171"/>
                  </a:cubicBezTo>
                  <a:lnTo>
                    <a:pt x="324297" y="153171"/>
                  </a:lnTo>
                  <a:cubicBezTo>
                    <a:pt x="348150" y="153171"/>
                    <a:pt x="367402" y="133854"/>
                    <a:pt x="367337" y="110130"/>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8" name="Google Shape;358;p59"/>
            <p:cNvSpPr/>
            <p:nvPr/>
          </p:nvSpPr>
          <p:spPr>
            <a:xfrm>
              <a:off x="1460432" y="184673"/>
              <a:ext cx="950591" cy="439223"/>
            </a:xfrm>
            <a:custGeom>
              <a:rect b="b" l="l" r="r" t="t"/>
              <a:pathLst>
                <a:path extrusionOk="0" h="439223" w="950591">
                  <a:moveTo>
                    <a:pt x="122705" y="439223"/>
                  </a:moveTo>
                  <a:lnTo>
                    <a:pt x="827951" y="439223"/>
                  </a:lnTo>
                  <a:cubicBezTo>
                    <a:pt x="895688" y="439223"/>
                    <a:pt x="950591" y="384320"/>
                    <a:pt x="950591" y="316518"/>
                  </a:cubicBezTo>
                  <a:cubicBezTo>
                    <a:pt x="950527" y="248781"/>
                    <a:pt x="895559" y="193813"/>
                    <a:pt x="827886" y="193813"/>
                  </a:cubicBezTo>
                  <a:lnTo>
                    <a:pt x="668428" y="193813"/>
                  </a:lnTo>
                  <a:cubicBezTo>
                    <a:pt x="668428" y="193100"/>
                    <a:pt x="668493" y="192452"/>
                    <a:pt x="668493" y="191739"/>
                  </a:cubicBezTo>
                  <a:cubicBezTo>
                    <a:pt x="668493" y="85822"/>
                    <a:pt x="582736" y="0"/>
                    <a:pt x="476819" y="0"/>
                  </a:cubicBezTo>
                  <a:cubicBezTo>
                    <a:pt x="370967" y="0"/>
                    <a:pt x="285145" y="85822"/>
                    <a:pt x="285145" y="191739"/>
                  </a:cubicBezTo>
                  <a:cubicBezTo>
                    <a:pt x="285145" y="192452"/>
                    <a:pt x="285210" y="193100"/>
                    <a:pt x="285210" y="193813"/>
                  </a:cubicBezTo>
                  <a:lnTo>
                    <a:pt x="122640" y="193813"/>
                  </a:lnTo>
                  <a:cubicBezTo>
                    <a:pt x="54903" y="193813"/>
                    <a:pt x="0" y="248716"/>
                    <a:pt x="0" y="316518"/>
                  </a:cubicBezTo>
                  <a:cubicBezTo>
                    <a:pt x="0" y="384255"/>
                    <a:pt x="54903" y="439223"/>
                    <a:pt x="122705" y="439223"/>
                  </a:cubicBezTo>
                  <a:close/>
                  <a:moveTo>
                    <a:pt x="121538" y="236400"/>
                  </a:moveTo>
                  <a:lnTo>
                    <a:pt x="331686" y="236400"/>
                  </a:lnTo>
                  <a:cubicBezTo>
                    <a:pt x="327084" y="221945"/>
                    <a:pt x="324621" y="206583"/>
                    <a:pt x="324621" y="190572"/>
                  </a:cubicBezTo>
                  <a:cubicBezTo>
                    <a:pt x="324621" y="106630"/>
                    <a:pt x="392488" y="38633"/>
                    <a:pt x="476236" y="38633"/>
                  </a:cubicBezTo>
                  <a:cubicBezTo>
                    <a:pt x="559984" y="38633"/>
                    <a:pt x="627851" y="106630"/>
                    <a:pt x="627851" y="190572"/>
                  </a:cubicBezTo>
                  <a:cubicBezTo>
                    <a:pt x="627851" y="206583"/>
                    <a:pt x="625323" y="221945"/>
                    <a:pt x="620785" y="236400"/>
                  </a:cubicBezTo>
                  <a:lnTo>
                    <a:pt x="830933" y="236400"/>
                  </a:lnTo>
                  <a:cubicBezTo>
                    <a:pt x="874622" y="236400"/>
                    <a:pt x="910014" y="271922"/>
                    <a:pt x="910014" y="315611"/>
                  </a:cubicBezTo>
                  <a:cubicBezTo>
                    <a:pt x="910014" y="359364"/>
                    <a:pt x="874687" y="394821"/>
                    <a:pt x="830933" y="394821"/>
                  </a:cubicBezTo>
                  <a:lnTo>
                    <a:pt x="121538" y="394821"/>
                  </a:lnTo>
                  <a:cubicBezTo>
                    <a:pt x="77914" y="394821"/>
                    <a:pt x="42457" y="359300"/>
                    <a:pt x="42457" y="315611"/>
                  </a:cubicBezTo>
                  <a:cubicBezTo>
                    <a:pt x="42457" y="271922"/>
                    <a:pt x="77849" y="236400"/>
                    <a:pt x="121538" y="236400"/>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9" name="Google Shape;359;p59"/>
            <p:cNvSpPr/>
            <p:nvPr/>
          </p:nvSpPr>
          <p:spPr>
            <a:xfrm>
              <a:off x="1502890" y="223371"/>
              <a:ext cx="867556" cy="356188"/>
            </a:xfrm>
            <a:custGeom>
              <a:rect b="b" l="l" r="r" t="t"/>
              <a:pathLst>
                <a:path extrusionOk="0" h="356188" w="867556">
                  <a:moveTo>
                    <a:pt x="79081" y="356188"/>
                  </a:moveTo>
                  <a:lnTo>
                    <a:pt x="788476" y="356188"/>
                  </a:lnTo>
                  <a:cubicBezTo>
                    <a:pt x="832164" y="356188"/>
                    <a:pt x="867556" y="320667"/>
                    <a:pt x="867556" y="276978"/>
                  </a:cubicBezTo>
                  <a:cubicBezTo>
                    <a:pt x="867556" y="233224"/>
                    <a:pt x="832229" y="197767"/>
                    <a:pt x="788476" y="197767"/>
                  </a:cubicBezTo>
                  <a:lnTo>
                    <a:pt x="578328" y="197767"/>
                  </a:lnTo>
                  <a:cubicBezTo>
                    <a:pt x="582865" y="183312"/>
                    <a:pt x="585393" y="167950"/>
                    <a:pt x="585393" y="151939"/>
                  </a:cubicBezTo>
                  <a:cubicBezTo>
                    <a:pt x="585393" y="67997"/>
                    <a:pt x="517526" y="0"/>
                    <a:pt x="433778" y="0"/>
                  </a:cubicBezTo>
                  <a:cubicBezTo>
                    <a:pt x="350030" y="0"/>
                    <a:pt x="282163" y="67997"/>
                    <a:pt x="282163" y="151939"/>
                  </a:cubicBezTo>
                  <a:cubicBezTo>
                    <a:pt x="282163" y="167950"/>
                    <a:pt x="284626" y="183312"/>
                    <a:pt x="289229" y="197767"/>
                  </a:cubicBezTo>
                  <a:lnTo>
                    <a:pt x="79081" y="197767"/>
                  </a:lnTo>
                  <a:cubicBezTo>
                    <a:pt x="35392" y="197767"/>
                    <a:pt x="0" y="233289"/>
                    <a:pt x="0" y="276978"/>
                  </a:cubicBezTo>
                  <a:cubicBezTo>
                    <a:pt x="0" y="320667"/>
                    <a:pt x="35457" y="356188"/>
                    <a:pt x="79081" y="356188"/>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0" name="Google Shape;360;p59"/>
            <p:cNvSpPr/>
            <p:nvPr/>
          </p:nvSpPr>
          <p:spPr>
            <a:xfrm>
              <a:off x="9956296" y="6305908"/>
              <a:ext cx="867435" cy="356925"/>
            </a:xfrm>
            <a:custGeom>
              <a:rect b="b" l="l" r="r" t="t"/>
              <a:pathLst>
                <a:path extrusionOk="0" h="612747" w="1192351">
                  <a:moveTo>
                    <a:pt x="1165082" y="96064"/>
                  </a:moveTo>
                  <a:cubicBezTo>
                    <a:pt x="1126903" y="98592"/>
                    <a:pt x="1088465" y="97166"/>
                    <a:pt x="1050156" y="97620"/>
                  </a:cubicBezTo>
                  <a:cubicBezTo>
                    <a:pt x="958176" y="98786"/>
                    <a:pt x="958176" y="98851"/>
                    <a:pt x="935812" y="7649"/>
                  </a:cubicBezTo>
                  <a:cubicBezTo>
                    <a:pt x="935424" y="6093"/>
                    <a:pt x="921941" y="100342"/>
                    <a:pt x="910857" y="156412"/>
                  </a:cubicBezTo>
                  <a:cubicBezTo>
                    <a:pt x="883567" y="100342"/>
                    <a:pt x="875853" y="123353"/>
                    <a:pt x="799560" y="122770"/>
                  </a:cubicBezTo>
                  <a:cubicBezTo>
                    <a:pt x="737592" y="122251"/>
                    <a:pt x="698894" y="122187"/>
                    <a:pt x="676466" y="31373"/>
                  </a:cubicBezTo>
                  <a:cubicBezTo>
                    <a:pt x="660520" y="68515"/>
                    <a:pt x="661103" y="69682"/>
                    <a:pt x="652093" y="90619"/>
                  </a:cubicBezTo>
                  <a:cubicBezTo>
                    <a:pt x="640944" y="116482"/>
                    <a:pt x="631546" y="126789"/>
                    <a:pt x="603932" y="125817"/>
                  </a:cubicBezTo>
                  <a:cubicBezTo>
                    <a:pt x="563095" y="124390"/>
                    <a:pt x="522259" y="127826"/>
                    <a:pt x="481421" y="128409"/>
                  </a:cubicBezTo>
                  <a:cubicBezTo>
                    <a:pt x="406100" y="129576"/>
                    <a:pt x="408888" y="119270"/>
                    <a:pt x="384904" y="192387"/>
                  </a:cubicBezTo>
                  <a:cubicBezTo>
                    <a:pt x="383153" y="197767"/>
                    <a:pt x="377061" y="212676"/>
                    <a:pt x="373042" y="220584"/>
                  </a:cubicBezTo>
                  <a:cubicBezTo>
                    <a:pt x="335835" y="146689"/>
                    <a:pt x="300184" y="75840"/>
                    <a:pt x="261940" y="0"/>
                  </a:cubicBezTo>
                  <a:cubicBezTo>
                    <a:pt x="233095" y="47254"/>
                    <a:pt x="207167" y="87961"/>
                    <a:pt x="183247" y="129706"/>
                  </a:cubicBezTo>
                  <a:cubicBezTo>
                    <a:pt x="173719" y="146300"/>
                    <a:pt x="162440" y="152328"/>
                    <a:pt x="143513" y="151809"/>
                  </a:cubicBezTo>
                  <a:cubicBezTo>
                    <a:pt x="96907" y="150513"/>
                    <a:pt x="50236" y="151356"/>
                    <a:pt x="0" y="151356"/>
                  </a:cubicBezTo>
                  <a:cubicBezTo>
                    <a:pt x="21456" y="190702"/>
                    <a:pt x="61839" y="221686"/>
                    <a:pt x="97750" y="247484"/>
                  </a:cubicBezTo>
                  <a:cubicBezTo>
                    <a:pt x="135345" y="274579"/>
                    <a:pt x="175728" y="297331"/>
                    <a:pt x="216565" y="319111"/>
                  </a:cubicBezTo>
                  <a:cubicBezTo>
                    <a:pt x="235039" y="329029"/>
                    <a:pt x="253707" y="338687"/>
                    <a:pt x="272181" y="348475"/>
                  </a:cubicBezTo>
                  <a:cubicBezTo>
                    <a:pt x="357096" y="393460"/>
                    <a:pt x="437668" y="445575"/>
                    <a:pt x="505534" y="514091"/>
                  </a:cubicBezTo>
                  <a:cubicBezTo>
                    <a:pt x="522259" y="530944"/>
                    <a:pt x="538139" y="548705"/>
                    <a:pt x="553242" y="566984"/>
                  </a:cubicBezTo>
                  <a:cubicBezTo>
                    <a:pt x="557067" y="571651"/>
                    <a:pt x="590190" y="608015"/>
                    <a:pt x="586819" y="612748"/>
                  </a:cubicBezTo>
                  <a:cubicBezTo>
                    <a:pt x="608664" y="582541"/>
                    <a:pt x="632712" y="553955"/>
                    <a:pt x="658511" y="527055"/>
                  </a:cubicBezTo>
                  <a:cubicBezTo>
                    <a:pt x="705311" y="478375"/>
                    <a:pt x="757816" y="436177"/>
                    <a:pt x="813626" y="398192"/>
                  </a:cubicBezTo>
                  <a:cubicBezTo>
                    <a:pt x="829572" y="382246"/>
                    <a:pt x="856342" y="371097"/>
                    <a:pt x="875918" y="360142"/>
                  </a:cubicBezTo>
                  <a:cubicBezTo>
                    <a:pt x="895624" y="348993"/>
                    <a:pt x="915783" y="338622"/>
                    <a:pt x="935424" y="327343"/>
                  </a:cubicBezTo>
                  <a:cubicBezTo>
                    <a:pt x="977622" y="303100"/>
                    <a:pt x="1018588" y="276783"/>
                    <a:pt x="1058064" y="248522"/>
                  </a:cubicBezTo>
                  <a:cubicBezTo>
                    <a:pt x="1058583" y="248133"/>
                    <a:pt x="1059231" y="247679"/>
                    <a:pt x="1059749" y="247290"/>
                  </a:cubicBezTo>
                  <a:cubicBezTo>
                    <a:pt x="1105188" y="214945"/>
                    <a:pt x="1158730" y="181043"/>
                    <a:pt x="1184140" y="129835"/>
                  </a:cubicBezTo>
                  <a:cubicBezTo>
                    <a:pt x="1195937" y="106046"/>
                    <a:pt x="1199178" y="93860"/>
                    <a:pt x="1165082" y="96064"/>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61" name="Google Shape;361;p59"/>
          <p:cNvSpPr txBox="1"/>
          <p:nvPr/>
        </p:nvSpPr>
        <p:spPr>
          <a:xfrm>
            <a:off x="8942875" y="3668425"/>
            <a:ext cx="314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990000"/>
                </a:solidFill>
              </a:rPr>
              <a:t>Categorical</a:t>
            </a:r>
            <a:r>
              <a:rPr b="1" lang="en-US">
                <a:solidFill>
                  <a:srgbClr val="990000"/>
                </a:solidFill>
              </a:rPr>
              <a:t> Analysis:</a:t>
            </a:r>
            <a:endParaRPr b="1">
              <a:solidFill>
                <a:srgbClr val="990000"/>
              </a:solidFill>
            </a:endParaRPr>
          </a:p>
        </p:txBody>
      </p:sp>
      <p:sp>
        <p:nvSpPr>
          <p:cNvPr id="362" name="Google Shape;362;p59"/>
          <p:cNvSpPr txBox="1"/>
          <p:nvPr/>
        </p:nvSpPr>
        <p:spPr>
          <a:xfrm>
            <a:off x="8942868" y="4144837"/>
            <a:ext cx="2808300" cy="831000"/>
          </a:xfrm>
          <a:prstGeom prst="rect">
            <a:avLst/>
          </a:prstGeom>
          <a:noFill/>
          <a:ln>
            <a:noFill/>
          </a:ln>
        </p:spPr>
        <p:txBody>
          <a:bodyPr anchorCtr="0" anchor="ctr" bIns="45700" lIns="91425" spcFirstLastPara="1" rIns="91425" wrap="square" tIns="45700">
            <a:spAutoFit/>
          </a:bodyPr>
          <a:lstStyle/>
          <a:p>
            <a:pPr indent="-171458" lvl="0" marL="171458" marR="0" rtl="0" algn="l">
              <a:spcBef>
                <a:spcPts val="0"/>
              </a:spcBef>
              <a:spcAft>
                <a:spcPts val="0"/>
              </a:spcAft>
              <a:buClr>
                <a:srgbClr val="329B95"/>
              </a:buClr>
              <a:buSzPts val="1200"/>
              <a:buFont typeface="Noto Sans Symbols"/>
              <a:buChar char="❖"/>
            </a:pPr>
            <a:r>
              <a:rPr b="1" lang="en-US" sz="1200">
                <a:solidFill>
                  <a:srgbClr val="329B95"/>
                </a:solidFill>
              </a:rPr>
              <a:t>Chest Pain vs Heart Risk.</a:t>
            </a:r>
            <a:endParaRPr b="1">
              <a:solidFill>
                <a:srgbClr val="329B95"/>
              </a:solidFill>
            </a:endParaRPr>
          </a:p>
          <a:p>
            <a:pPr indent="-171458" lvl="0" marL="171458" marR="0" rtl="0" algn="l">
              <a:spcBef>
                <a:spcPts val="0"/>
              </a:spcBef>
              <a:spcAft>
                <a:spcPts val="0"/>
              </a:spcAft>
              <a:buClr>
                <a:srgbClr val="329B95"/>
              </a:buClr>
              <a:buSzPts val="1200"/>
              <a:buFont typeface="Noto Sans Symbols"/>
              <a:buChar char="❖"/>
            </a:pPr>
            <a:r>
              <a:rPr b="1" lang="en-US" sz="1200">
                <a:solidFill>
                  <a:srgbClr val="329B95"/>
                </a:solidFill>
              </a:rPr>
              <a:t>Exercise included vs Heart Risk.</a:t>
            </a:r>
            <a:endParaRPr b="1" sz="1200">
              <a:solidFill>
                <a:srgbClr val="329B95"/>
              </a:solidFill>
            </a:endParaRPr>
          </a:p>
          <a:p>
            <a:pPr indent="-171458" lvl="0" marL="171458" marR="0" rtl="0" algn="l">
              <a:spcBef>
                <a:spcPts val="0"/>
              </a:spcBef>
              <a:spcAft>
                <a:spcPts val="0"/>
              </a:spcAft>
              <a:buClr>
                <a:srgbClr val="329B95"/>
              </a:buClr>
              <a:buSzPts val="1200"/>
              <a:buChar char="❖"/>
            </a:pPr>
            <a:r>
              <a:rPr b="1" lang="en-US" sz="1200">
                <a:solidFill>
                  <a:srgbClr val="329B95"/>
                </a:solidFill>
              </a:rPr>
              <a:t>Fasting Blood Sugar vs Heart Risk.</a:t>
            </a:r>
            <a:endParaRPr b="1" sz="1200">
              <a:solidFill>
                <a:srgbClr val="329B95"/>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60"/>
          <p:cNvSpPr/>
          <p:nvPr/>
        </p:nvSpPr>
        <p:spPr>
          <a:xfrm>
            <a:off x="11435149" y="6386830"/>
            <a:ext cx="279000" cy="279000"/>
          </a:xfrm>
          <a:prstGeom prst="ellipse">
            <a:avLst/>
          </a:prstGeom>
          <a:solidFill>
            <a:srgbClr val="114A5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9" name="Google Shape;369;p60"/>
          <p:cNvSpPr txBox="1"/>
          <p:nvPr>
            <p:ph idx="12" type="sldNum"/>
          </p:nvPr>
        </p:nvSpPr>
        <p:spPr>
          <a:xfrm>
            <a:off x="11435149" y="6408032"/>
            <a:ext cx="279000" cy="236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sz="1050">
                <a:solidFill>
                  <a:schemeClr val="lt1"/>
                </a:solidFill>
              </a:rPr>
              <a:t>‹#›</a:t>
            </a:fld>
            <a:endParaRPr sz="1050">
              <a:solidFill>
                <a:schemeClr val="lt1"/>
              </a:solidFill>
            </a:endParaRPr>
          </a:p>
        </p:txBody>
      </p:sp>
      <p:sp>
        <p:nvSpPr>
          <p:cNvPr id="370" name="Google Shape;370;p60"/>
          <p:cNvSpPr txBox="1"/>
          <p:nvPr/>
        </p:nvSpPr>
        <p:spPr>
          <a:xfrm>
            <a:off x="212757" y="260140"/>
            <a:ext cx="10509900" cy="667800"/>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None/>
            </a:pPr>
            <a:r>
              <a:rPr b="1" lang="en-US" sz="2800">
                <a:solidFill>
                  <a:srgbClr val="E06666"/>
                </a:solidFill>
                <a:latin typeface="EB Garamond"/>
                <a:ea typeface="EB Garamond"/>
                <a:cs typeface="EB Garamond"/>
                <a:sym typeface="EB Garamond"/>
              </a:rPr>
              <a:t>Heart Disease: It Affects Us All – Regardless of Gender</a:t>
            </a:r>
            <a:endParaRPr b="1" sz="2800">
              <a:solidFill>
                <a:srgbClr val="E06666"/>
              </a:solidFill>
              <a:latin typeface="EB Garamond"/>
              <a:ea typeface="EB Garamond"/>
              <a:cs typeface="EB Garamond"/>
              <a:sym typeface="EB Garamond"/>
            </a:endParaRPr>
          </a:p>
        </p:txBody>
      </p:sp>
      <p:pic>
        <p:nvPicPr>
          <p:cNvPr descr="Open quotation mark outline" id="371" name="Google Shape;371;p60"/>
          <p:cNvPicPr preferRelativeResize="0"/>
          <p:nvPr/>
        </p:nvPicPr>
        <p:blipFill rotWithShape="1">
          <a:blip r:embed="rId3">
            <a:alphaModFix/>
          </a:blip>
          <a:srcRect b="0" l="0" r="0" t="0"/>
          <a:stretch/>
        </p:blipFill>
        <p:spPr>
          <a:xfrm>
            <a:off x="744016" y="1312969"/>
            <a:ext cx="547780" cy="547780"/>
          </a:xfrm>
          <a:prstGeom prst="rect">
            <a:avLst/>
          </a:prstGeom>
          <a:noFill/>
          <a:ln>
            <a:noFill/>
          </a:ln>
        </p:spPr>
      </p:pic>
      <p:sp>
        <p:nvSpPr>
          <p:cNvPr id="372" name="Google Shape;372;p60"/>
          <p:cNvSpPr/>
          <p:nvPr/>
        </p:nvSpPr>
        <p:spPr>
          <a:xfrm>
            <a:off x="5767725" y="1541400"/>
            <a:ext cx="5946300" cy="2051100"/>
          </a:xfrm>
          <a:prstGeom prst="rect">
            <a:avLst/>
          </a:prstGeom>
          <a:solidFill>
            <a:srgbClr val="F2F2F2"/>
          </a:solidFill>
          <a:ln>
            <a:noFill/>
          </a:ln>
        </p:spPr>
        <p:txBody>
          <a:bodyPr anchorCtr="0" anchor="ctr" bIns="45700" lIns="91425" spcFirstLastPara="1" rIns="91425" wrap="square" tIns="45700">
            <a:noAutofit/>
          </a:bodyPr>
          <a:lstStyle/>
          <a:p>
            <a:pPr indent="0" lvl="0" marL="457200" marR="0" rtl="0" algn="just">
              <a:spcBef>
                <a:spcPts val="0"/>
              </a:spcBef>
              <a:spcAft>
                <a:spcPts val="0"/>
              </a:spcAft>
              <a:buNone/>
            </a:pPr>
            <a:r>
              <a:rPr b="1" lang="en-US" sz="1700">
                <a:solidFill>
                  <a:srgbClr val="134F5C"/>
                </a:solidFill>
                <a:latin typeface="Calibri"/>
                <a:ea typeface="Calibri"/>
                <a:cs typeface="Calibri"/>
                <a:sym typeface="Calibri"/>
              </a:rPr>
              <a:t>The chart indicates that </a:t>
            </a:r>
            <a:r>
              <a:rPr b="1" lang="en-US" sz="1700">
                <a:solidFill>
                  <a:srgbClr val="A61C00"/>
                </a:solidFill>
                <a:latin typeface="Calibri"/>
                <a:ea typeface="Calibri"/>
                <a:cs typeface="Calibri"/>
                <a:sym typeface="Calibri"/>
              </a:rPr>
              <a:t>75% of the female</a:t>
            </a:r>
            <a:r>
              <a:rPr b="1" lang="en-US" sz="1700">
                <a:solidFill>
                  <a:srgbClr val="134F5C"/>
                </a:solidFill>
                <a:latin typeface="Calibri"/>
                <a:ea typeface="Calibri"/>
                <a:cs typeface="Calibri"/>
                <a:sym typeface="Calibri"/>
              </a:rPr>
              <a:t> population is categorized as high risk for heart disease, which is a significant majority.</a:t>
            </a:r>
            <a:endParaRPr b="1" sz="1700">
              <a:solidFill>
                <a:srgbClr val="134F5C"/>
              </a:solidFill>
              <a:latin typeface="Calibri"/>
              <a:ea typeface="Calibri"/>
              <a:cs typeface="Calibri"/>
              <a:sym typeface="Calibri"/>
            </a:endParaRPr>
          </a:p>
          <a:p>
            <a:pPr indent="0" lvl="0" marL="457200" marR="0" rtl="0" algn="just">
              <a:spcBef>
                <a:spcPts val="0"/>
              </a:spcBef>
              <a:spcAft>
                <a:spcPts val="0"/>
              </a:spcAft>
              <a:buNone/>
            </a:pPr>
            <a:r>
              <a:rPr b="1" lang="en-US" sz="1700">
                <a:solidFill>
                  <a:srgbClr val="134F5C"/>
                </a:solidFill>
                <a:latin typeface="Calibri"/>
                <a:ea typeface="Calibri"/>
                <a:cs typeface="Calibri"/>
                <a:sym typeface="Calibri"/>
              </a:rPr>
              <a:t>In contrast, males have a lower percentage of high risk at 44.7%, indicating that a smaller, yet substantial portion of the male population is at high risk.</a:t>
            </a:r>
            <a:endParaRPr b="1" sz="1700">
              <a:solidFill>
                <a:srgbClr val="134F5C"/>
              </a:solidFill>
              <a:latin typeface="Calibri"/>
              <a:ea typeface="Calibri"/>
              <a:cs typeface="Calibri"/>
              <a:sym typeface="Calibri"/>
            </a:endParaRPr>
          </a:p>
        </p:txBody>
      </p:sp>
      <p:sp>
        <p:nvSpPr>
          <p:cNvPr id="373" name="Google Shape;373;p60"/>
          <p:cNvSpPr/>
          <p:nvPr/>
        </p:nvSpPr>
        <p:spPr>
          <a:xfrm>
            <a:off x="5792349" y="1244400"/>
            <a:ext cx="2406600" cy="365700"/>
          </a:xfrm>
          <a:prstGeom prst="roundRect">
            <a:avLst>
              <a:gd fmla="val 50000" name="adj"/>
            </a:avLst>
          </a:prstGeom>
          <a:gradFill>
            <a:gsLst>
              <a:gs pos="0">
                <a:srgbClr val="114A5E"/>
              </a:gs>
              <a:gs pos="100000">
                <a:srgbClr val="18926F"/>
              </a:gs>
            </a:gsLst>
            <a:lin ang="12001174" scaled="0"/>
          </a:grad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1700">
                <a:solidFill>
                  <a:schemeClr val="lt1"/>
                </a:solidFill>
                <a:latin typeface="Calibri"/>
                <a:ea typeface="Calibri"/>
                <a:cs typeface="Calibri"/>
                <a:sym typeface="Calibri"/>
              </a:rPr>
              <a:t>High Risk Prevalence:</a:t>
            </a:r>
            <a:endParaRPr>
              <a:solidFill>
                <a:schemeClr val="lt1"/>
              </a:solidFill>
            </a:endParaRPr>
          </a:p>
        </p:txBody>
      </p:sp>
      <p:pic>
        <p:nvPicPr>
          <p:cNvPr id="374" name="Google Shape;374;p60"/>
          <p:cNvPicPr preferRelativeResize="0"/>
          <p:nvPr/>
        </p:nvPicPr>
        <p:blipFill>
          <a:blip r:embed="rId4">
            <a:alphaModFix/>
          </a:blip>
          <a:stretch>
            <a:fillRect/>
          </a:stretch>
        </p:blipFill>
        <p:spPr>
          <a:xfrm>
            <a:off x="212750" y="1051700"/>
            <a:ext cx="5206075" cy="5429700"/>
          </a:xfrm>
          <a:prstGeom prst="rect">
            <a:avLst/>
          </a:prstGeom>
          <a:noFill/>
          <a:ln cap="flat" cmpd="sng" w="38100">
            <a:solidFill>
              <a:srgbClr val="38761D"/>
            </a:solidFill>
            <a:prstDash val="solid"/>
            <a:round/>
            <a:headEnd len="sm" w="sm" type="none"/>
            <a:tailEnd len="sm" w="sm" type="none"/>
          </a:ln>
        </p:spPr>
      </p:pic>
      <p:sp>
        <p:nvSpPr>
          <p:cNvPr id="375" name="Google Shape;375;p60"/>
          <p:cNvSpPr/>
          <p:nvPr/>
        </p:nvSpPr>
        <p:spPr>
          <a:xfrm>
            <a:off x="5802900" y="3823250"/>
            <a:ext cx="2647200" cy="365700"/>
          </a:xfrm>
          <a:prstGeom prst="roundRect">
            <a:avLst>
              <a:gd fmla="val 50000" name="adj"/>
            </a:avLst>
          </a:prstGeom>
          <a:gradFill>
            <a:gsLst>
              <a:gs pos="0">
                <a:srgbClr val="114A5E"/>
              </a:gs>
              <a:gs pos="100000">
                <a:srgbClr val="18926F"/>
              </a:gs>
            </a:gsLst>
            <a:lin ang="12000143"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1800">
              <a:solidFill>
                <a:schemeClr val="lt1"/>
              </a:solidFill>
              <a:latin typeface="Quattrocento Sans"/>
              <a:ea typeface="Quattrocento Sans"/>
              <a:cs typeface="Quattrocento Sans"/>
              <a:sym typeface="Quattrocento Sans"/>
            </a:endParaRPr>
          </a:p>
          <a:p>
            <a:pPr indent="0" lvl="0" marL="0" marR="0" rtl="0" algn="l">
              <a:spcBef>
                <a:spcPts val="0"/>
              </a:spcBef>
              <a:spcAft>
                <a:spcPts val="0"/>
              </a:spcAft>
              <a:buNone/>
            </a:pPr>
            <a:r>
              <a:rPr b="1" lang="en-US" sz="1800">
                <a:solidFill>
                  <a:schemeClr val="lt1"/>
                </a:solidFill>
                <a:latin typeface="Quattrocento Sans"/>
                <a:ea typeface="Quattrocento Sans"/>
                <a:cs typeface="Quattrocento Sans"/>
                <a:sym typeface="Quattrocento Sans"/>
              </a:rPr>
              <a:t>Gender Discrepancies</a:t>
            </a:r>
            <a:endParaRPr b="1" sz="1800">
              <a:solidFill>
                <a:schemeClr val="lt1"/>
              </a:solidFill>
              <a:latin typeface="Quattrocento Sans"/>
              <a:ea typeface="Quattrocento Sans"/>
              <a:cs typeface="Quattrocento Sans"/>
              <a:sym typeface="Quattrocento Sans"/>
            </a:endParaRPr>
          </a:p>
          <a:p>
            <a:pPr indent="0" lvl="0" marL="0" marR="0" rtl="0" algn="l">
              <a:spcBef>
                <a:spcPts val="0"/>
              </a:spcBef>
              <a:spcAft>
                <a:spcPts val="0"/>
              </a:spcAft>
              <a:buNone/>
            </a:pPr>
            <a:r>
              <a:t/>
            </a:r>
            <a:endParaRPr>
              <a:solidFill>
                <a:schemeClr val="lt1"/>
              </a:solidFill>
              <a:latin typeface="Quattrocento Sans"/>
              <a:ea typeface="Quattrocento Sans"/>
              <a:cs typeface="Quattrocento Sans"/>
              <a:sym typeface="Quattrocento Sans"/>
            </a:endParaRPr>
          </a:p>
        </p:txBody>
      </p:sp>
      <p:grpSp>
        <p:nvGrpSpPr>
          <p:cNvPr id="376" name="Google Shape;376;p60"/>
          <p:cNvGrpSpPr/>
          <p:nvPr/>
        </p:nvGrpSpPr>
        <p:grpSpPr>
          <a:xfrm>
            <a:off x="5844068" y="1861026"/>
            <a:ext cx="475032" cy="423037"/>
            <a:chOff x="4233973" y="6940220"/>
            <a:chExt cx="931800" cy="931800"/>
          </a:xfrm>
        </p:grpSpPr>
        <p:sp>
          <p:nvSpPr>
            <p:cNvPr id="377" name="Google Shape;377;p60"/>
            <p:cNvSpPr/>
            <p:nvPr/>
          </p:nvSpPr>
          <p:spPr>
            <a:xfrm>
              <a:off x="4233973" y="6940220"/>
              <a:ext cx="931800" cy="931800"/>
            </a:xfrm>
            <a:prstGeom prst="ellipse">
              <a:avLst/>
            </a:prstGeom>
            <a:solidFill>
              <a:srgbClr val="18926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grpSp>
          <p:nvGrpSpPr>
            <p:cNvPr id="378" name="Google Shape;378;p60"/>
            <p:cNvGrpSpPr/>
            <p:nvPr/>
          </p:nvGrpSpPr>
          <p:grpSpPr>
            <a:xfrm>
              <a:off x="4491381" y="7196672"/>
              <a:ext cx="416785" cy="418751"/>
              <a:chOff x="4841875" y="3978275"/>
              <a:chExt cx="344450" cy="346075"/>
            </a:xfrm>
          </p:grpSpPr>
          <p:sp>
            <p:nvSpPr>
              <p:cNvPr id="379" name="Google Shape;379;p60"/>
              <p:cNvSpPr/>
              <p:nvPr/>
            </p:nvSpPr>
            <p:spPr>
              <a:xfrm>
                <a:off x="4886325" y="3978275"/>
                <a:ext cx="300000" cy="301500"/>
              </a:xfrm>
              <a:prstGeom prst="rect">
                <a:avLst/>
              </a:prstGeom>
              <a:noFill/>
              <a:ln cap="rnd" cmpd="sng" w="127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380" name="Google Shape;380;p60"/>
              <p:cNvCxnSpPr/>
              <p:nvPr/>
            </p:nvCxnSpPr>
            <p:spPr>
              <a:xfrm>
                <a:off x="4938713" y="4038600"/>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1" name="Google Shape;381;p60"/>
              <p:cNvCxnSpPr/>
              <p:nvPr/>
            </p:nvCxnSpPr>
            <p:spPr>
              <a:xfrm>
                <a:off x="4938713" y="4068763"/>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2" name="Google Shape;382;p60"/>
              <p:cNvCxnSpPr/>
              <p:nvPr/>
            </p:nvCxnSpPr>
            <p:spPr>
              <a:xfrm>
                <a:off x="4938713" y="4098925"/>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3" name="Google Shape;383;p60"/>
              <p:cNvCxnSpPr/>
              <p:nvPr/>
            </p:nvCxnSpPr>
            <p:spPr>
              <a:xfrm>
                <a:off x="4938713" y="4129088"/>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4" name="Google Shape;384;p60"/>
              <p:cNvCxnSpPr/>
              <p:nvPr/>
            </p:nvCxnSpPr>
            <p:spPr>
              <a:xfrm>
                <a:off x="4938713" y="4159250"/>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5" name="Google Shape;385;p60"/>
              <p:cNvCxnSpPr/>
              <p:nvPr/>
            </p:nvCxnSpPr>
            <p:spPr>
              <a:xfrm>
                <a:off x="4938713" y="4189413"/>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6" name="Google Shape;386;p60"/>
              <p:cNvCxnSpPr/>
              <p:nvPr/>
            </p:nvCxnSpPr>
            <p:spPr>
              <a:xfrm>
                <a:off x="4938713" y="4219575"/>
                <a:ext cx="90600" cy="0"/>
              </a:xfrm>
              <a:prstGeom prst="straightConnector1">
                <a:avLst/>
              </a:prstGeom>
              <a:noFill/>
              <a:ln cap="flat" cmpd="sng" w="12700">
                <a:solidFill>
                  <a:srgbClr val="FFFFFF"/>
                </a:solidFill>
                <a:prstDash val="solid"/>
                <a:round/>
                <a:headEnd len="med" w="med" type="none"/>
                <a:tailEnd len="med" w="med" type="none"/>
              </a:ln>
            </p:spPr>
          </p:cxnSp>
          <p:sp>
            <p:nvSpPr>
              <p:cNvPr id="387" name="Google Shape;387;p60"/>
              <p:cNvSpPr/>
              <p:nvPr/>
            </p:nvSpPr>
            <p:spPr>
              <a:xfrm>
                <a:off x="4841875" y="4038600"/>
                <a:ext cx="285750" cy="285750"/>
              </a:xfrm>
              <a:custGeom>
                <a:rect b="b" l="l" r="r" t="t"/>
                <a:pathLst>
                  <a:path extrusionOk="0" h="180" w="180">
                    <a:moveTo>
                      <a:pt x="28" y="0"/>
                    </a:moveTo>
                    <a:lnTo>
                      <a:pt x="0" y="0"/>
                    </a:lnTo>
                    <a:lnTo>
                      <a:pt x="0" y="180"/>
                    </a:lnTo>
                    <a:lnTo>
                      <a:pt x="180" y="180"/>
                    </a:lnTo>
                    <a:lnTo>
                      <a:pt x="180" y="152"/>
                    </a:lnTo>
                  </a:path>
                </a:pathLst>
              </a:custGeom>
              <a:noFill/>
              <a:ln cap="rnd" cmpd="sng" w="12700">
                <a:solidFill>
                  <a:srgbClr val="FFFFFF"/>
                </a:solidFill>
                <a:prstDash val="solid"/>
                <a:round/>
                <a:headEnd len="med" w="med" type="none"/>
                <a:tailEnd len="med" w="med"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388" name="Google Shape;388;p60"/>
          <p:cNvSpPr/>
          <p:nvPr/>
        </p:nvSpPr>
        <p:spPr>
          <a:xfrm>
            <a:off x="5844075" y="4179813"/>
            <a:ext cx="5946300" cy="1467300"/>
          </a:xfrm>
          <a:prstGeom prst="rect">
            <a:avLst/>
          </a:prstGeom>
          <a:solidFill>
            <a:srgbClr val="F2F2F2"/>
          </a:solidFill>
          <a:ln>
            <a:noFill/>
          </a:ln>
        </p:spPr>
        <p:txBody>
          <a:bodyPr anchorCtr="0" anchor="ctr" bIns="45700" lIns="91425" spcFirstLastPara="1" rIns="91425" wrap="square" tIns="45700">
            <a:noAutofit/>
          </a:bodyPr>
          <a:lstStyle/>
          <a:p>
            <a:pPr indent="0" lvl="0" marL="457200" marR="0" rtl="0" algn="just">
              <a:spcBef>
                <a:spcPts val="0"/>
              </a:spcBef>
              <a:spcAft>
                <a:spcPts val="0"/>
              </a:spcAft>
              <a:buNone/>
            </a:pPr>
            <a:r>
              <a:rPr b="1" lang="en-US" sz="1700">
                <a:solidFill>
                  <a:srgbClr val="134F5C"/>
                </a:solidFill>
                <a:latin typeface="Calibri"/>
                <a:ea typeface="Calibri"/>
                <a:cs typeface="Calibri"/>
                <a:sym typeface="Calibri"/>
              </a:rPr>
              <a:t>The data suggests a pronounced disparity between genders, with females having a notably higher proportion of high-risk classification compared to males.</a:t>
            </a:r>
            <a:endParaRPr b="1" sz="1700">
              <a:solidFill>
                <a:srgbClr val="134F5C"/>
              </a:solidFill>
              <a:latin typeface="Calibri"/>
              <a:ea typeface="Calibri"/>
              <a:cs typeface="Calibri"/>
              <a:sym typeface="Calibri"/>
            </a:endParaRPr>
          </a:p>
        </p:txBody>
      </p:sp>
      <p:grpSp>
        <p:nvGrpSpPr>
          <p:cNvPr id="389" name="Google Shape;389;p60"/>
          <p:cNvGrpSpPr/>
          <p:nvPr/>
        </p:nvGrpSpPr>
        <p:grpSpPr>
          <a:xfrm>
            <a:off x="5844068" y="4680426"/>
            <a:ext cx="475032" cy="423037"/>
            <a:chOff x="4233973" y="6940220"/>
            <a:chExt cx="931800" cy="931800"/>
          </a:xfrm>
        </p:grpSpPr>
        <p:sp>
          <p:nvSpPr>
            <p:cNvPr id="390" name="Google Shape;390;p60"/>
            <p:cNvSpPr/>
            <p:nvPr/>
          </p:nvSpPr>
          <p:spPr>
            <a:xfrm>
              <a:off x="4233973" y="6940220"/>
              <a:ext cx="931800" cy="931800"/>
            </a:xfrm>
            <a:prstGeom prst="ellipse">
              <a:avLst/>
            </a:prstGeom>
            <a:solidFill>
              <a:srgbClr val="18926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grpSp>
          <p:nvGrpSpPr>
            <p:cNvPr id="391" name="Google Shape;391;p60"/>
            <p:cNvGrpSpPr/>
            <p:nvPr/>
          </p:nvGrpSpPr>
          <p:grpSpPr>
            <a:xfrm>
              <a:off x="4491381" y="7196672"/>
              <a:ext cx="416785" cy="418751"/>
              <a:chOff x="4841875" y="3978275"/>
              <a:chExt cx="344450" cy="346075"/>
            </a:xfrm>
          </p:grpSpPr>
          <p:sp>
            <p:nvSpPr>
              <p:cNvPr id="392" name="Google Shape;392;p60"/>
              <p:cNvSpPr/>
              <p:nvPr/>
            </p:nvSpPr>
            <p:spPr>
              <a:xfrm>
                <a:off x="4886325" y="3978275"/>
                <a:ext cx="300000" cy="301500"/>
              </a:xfrm>
              <a:prstGeom prst="rect">
                <a:avLst/>
              </a:prstGeom>
              <a:noFill/>
              <a:ln cap="rnd" cmpd="sng" w="127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393" name="Google Shape;393;p60"/>
              <p:cNvCxnSpPr/>
              <p:nvPr/>
            </p:nvCxnSpPr>
            <p:spPr>
              <a:xfrm>
                <a:off x="4938713" y="4038600"/>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4" name="Google Shape;394;p60"/>
              <p:cNvCxnSpPr/>
              <p:nvPr/>
            </p:nvCxnSpPr>
            <p:spPr>
              <a:xfrm>
                <a:off x="4938713" y="4068763"/>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5" name="Google Shape;395;p60"/>
              <p:cNvCxnSpPr/>
              <p:nvPr/>
            </p:nvCxnSpPr>
            <p:spPr>
              <a:xfrm>
                <a:off x="4938713" y="4098925"/>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6" name="Google Shape;396;p60"/>
              <p:cNvCxnSpPr/>
              <p:nvPr/>
            </p:nvCxnSpPr>
            <p:spPr>
              <a:xfrm>
                <a:off x="4938713" y="4129088"/>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7" name="Google Shape;397;p60"/>
              <p:cNvCxnSpPr/>
              <p:nvPr/>
            </p:nvCxnSpPr>
            <p:spPr>
              <a:xfrm>
                <a:off x="4938713" y="4159250"/>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8" name="Google Shape;398;p60"/>
              <p:cNvCxnSpPr/>
              <p:nvPr/>
            </p:nvCxnSpPr>
            <p:spPr>
              <a:xfrm>
                <a:off x="4938713" y="4189413"/>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9" name="Google Shape;399;p60"/>
              <p:cNvCxnSpPr/>
              <p:nvPr/>
            </p:nvCxnSpPr>
            <p:spPr>
              <a:xfrm>
                <a:off x="4938713" y="4219575"/>
                <a:ext cx="90600" cy="0"/>
              </a:xfrm>
              <a:prstGeom prst="straightConnector1">
                <a:avLst/>
              </a:prstGeom>
              <a:noFill/>
              <a:ln cap="flat" cmpd="sng" w="12700">
                <a:solidFill>
                  <a:srgbClr val="FFFFFF"/>
                </a:solidFill>
                <a:prstDash val="solid"/>
                <a:round/>
                <a:headEnd len="med" w="med" type="none"/>
                <a:tailEnd len="med" w="med" type="none"/>
              </a:ln>
            </p:spPr>
          </p:cxnSp>
          <p:sp>
            <p:nvSpPr>
              <p:cNvPr id="400" name="Google Shape;400;p60"/>
              <p:cNvSpPr/>
              <p:nvPr/>
            </p:nvSpPr>
            <p:spPr>
              <a:xfrm>
                <a:off x="4841875" y="4038600"/>
                <a:ext cx="285750" cy="285750"/>
              </a:xfrm>
              <a:custGeom>
                <a:rect b="b" l="l" r="r" t="t"/>
                <a:pathLst>
                  <a:path extrusionOk="0" h="180" w="180">
                    <a:moveTo>
                      <a:pt x="28" y="0"/>
                    </a:moveTo>
                    <a:lnTo>
                      <a:pt x="0" y="0"/>
                    </a:lnTo>
                    <a:lnTo>
                      <a:pt x="0" y="180"/>
                    </a:lnTo>
                    <a:lnTo>
                      <a:pt x="180" y="180"/>
                    </a:lnTo>
                    <a:lnTo>
                      <a:pt x="180" y="152"/>
                    </a:lnTo>
                  </a:path>
                </a:pathLst>
              </a:custGeom>
              <a:noFill/>
              <a:ln cap="rnd" cmpd="sng" w="12700">
                <a:solidFill>
                  <a:srgbClr val="FFFFFF"/>
                </a:solidFill>
                <a:prstDash val="solid"/>
                <a:round/>
                <a:headEnd len="med" w="med" type="none"/>
                <a:tailEnd len="med" w="med"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61"/>
          <p:cNvSpPr txBox="1"/>
          <p:nvPr/>
        </p:nvSpPr>
        <p:spPr>
          <a:xfrm>
            <a:off x="934725" y="0"/>
            <a:ext cx="3823200" cy="785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US" sz="2800">
                <a:solidFill>
                  <a:srgbClr val="E06666"/>
                </a:solidFill>
                <a:latin typeface="EB Garamond"/>
                <a:ea typeface="EB Garamond"/>
                <a:cs typeface="EB Garamond"/>
                <a:sym typeface="EB Garamond"/>
              </a:rPr>
              <a:t>Univariate</a:t>
            </a:r>
            <a:r>
              <a:rPr b="1" lang="en-US" sz="2800">
                <a:solidFill>
                  <a:srgbClr val="E06666"/>
                </a:solidFill>
                <a:latin typeface="EB Garamond"/>
                <a:ea typeface="EB Garamond"/>
                <a:cs typeface="EB Garamond"/>
                <a:sym typeface="EB Garamond"/>
              </a:rPr>
              <a:t> Analysis</a:t>
            </a:r>
            <a:endParaRPr b="1" sz="2800">
              <a:solidFill>
                <a:srgbClr val="E06666"/>
              </a:solidFill>
              <a:latin typeface="EB Garamond"/>
              <a:ea typeface="EB Garamond"/>
              <a:cs typeface="EB Garamond"/>
              <a:sym typeface="EB Garamond"/>
            </a:endParaRPr>
          </a:p>
        </p:txBody>
      </p:sp>
      <p:pic>
        <p:nvPicPr>
          <p:cNvPr id="407" name="Google Shape;407;p61"/>
          <p:cNvPicPr preferRelativeResize="0"/>
          <p:nvPr/>
        </p:nvPicPr>
        <p:blipFill>
          <a:blip r:embed="rId3">
            <a:alphaModFix/>
          </a:blip>
          <a:stretch>
            <a:fillRect/>
          </a:stretch>
        </p:blipFill>
        <p:spPr>
          <a:xfrm>
            <a:off x="215650" y="797875"/>
            <a:ext cx="4923274" cy="5574500"/>
          </a:xfrm>
          <a:prstGeom prst="rect">
            <a:avLst/>
          </a:prstGeom>
          <a:noFill/>
          <a:ln>
            <a:noFill/>
          </a:ln>
        </p:spPr>
      </p:pic>
      <p:sp>
        <p:nvSpPr>
          <p:cNvPr id="408" name="Google Shape;408;p61"/>
          <p:cNvSpPr/>
          <p:nvPr/>
        </p:nvSpPr>
        <p:spPr>
          <a:xfrm flipH="1">
            <a:off x="10694265" y="3242602"/>
            <a:ext cx="210779" cy="371199"/>
          </a:xfrm>
          <a:custGeom>
            <a:rect b="b" l="l" r="r" t="t"/>
            <a:pathLst>
              <a:path extrusionOk="0" h="3227814" w="3242753">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9" name="Google Shape;409;p61"/>
          <p:cNvSpPr/>
          <p:nvPr/>
        </p:nvSpPr>
        <p:spPr>
          <a:xfrm>
            <a:off x="9726056" y="1371496"/>
            <a:ext cx="153900" cy="299700"/>
          </a:xfrm>
          <a:custGeom>
            <a:rect b="b" l="l" r="r" t="t"/>
            <a:pathLst>
              <a:path extrusionOk="0" h="3240000" w="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0" name="Google Shape;410;p61"/>
          <p:cNvSpPr/>
          <p:nvPr/>
        </p:nvSpPr>
        <p:spPr>
          <a:xfrm>
            <a:off x="11149340" y="3305139"/>
            <a:ext cx="100775" cy="382472"/>
          </a:xfrm>
          <a:custGeom>
            <a:rect b="b" l="l" r="r" t="t"/>
            <a:pathLst>
              <a:path extrusionOk="0" h="3255081" w="1492970">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1" name="Google Shape;411;p61"/>
          <p:cNvSpPr/>
          <p:nvPr/>
        </p:nvSpPr>
        <p:spPr>
          <a:xfrm>
            <a:off x="11690594" y="3306922"/>
            <a:ext cx="210600" cy="239555"/>
          </a:xfrm>
          <a:custGeom>
            <a:rect b="b" l="l" r="r" t="t"/>
            <a:pathLst>
              <a:path extrusionOk="0" h="2129375" w="3240006">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2" name="Google Shape;412;p61"/>
          <p:cNvSpPr/>
          <p:nvPr/>
        </p:nvSpPr>
        <p:spPr>
          <a:xfrm>
            <a:off x="5407900" y="895024"/>
            <a:ext cx="1197900" cy="1020000"/>
          </a:xfrm>
          <a:prstGeom prst="homePlate">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13" name="Google Shape;413;p61"/>
          <p:cNvGrpSpPr/>
          <p:nvPr/>
        </p:nvGrpSpPr>
        <p:grpSpPr>
          <a:xfrm>
            <a:off x="6361438" y="895268"/>
            <a:ext cx="5506086" cy="1020355"/>
            <a:chOff x="2189480" y="2153920"/>
            <a:chExt cx="7213528" cy="1137900"/>
          </a:xfrm>
        </p:grpSpPr>
        <p:sp>
          <p:nvSpPr>
            <p:cNvPr id="414" name="Google Shape;414;p61"/>
            <p:cNvSpPr/>
            <p:nvPr/>
          </p:nvSpPr>
          <p:spPr>
            <a:xfrm>
              <a:off x="2189480" y="2153920"/>
              <a:ext cx="7173000" cy="1137900"/>
            </a:xfrm>
            <a:prstGeom prst="chevron">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415" name="Google Shape;415;p61"/>
            <p:cNvSpPr/>
            <p:nvPr/>
          </p:nvSpPr>
          <p:spPr>
            <a:xfrm>
              <a:off x="7779408" y="2153920"/>
              <a:ext cx="1623600" cy="1137900"/>
            </a:xfrm>
            <a:prstGeom prst="rect">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16" name="Google Shape;416;p61"/>
          <p:cNvSpPr/>
          <p:nvPr/>
        </p:nvSpPr>
        <p:spPr>
          <a:xfrm>
            <a:off x="5407900" y="2477712"/>
            <a:ext cx="1197900" cy="1020000"/>
          </a:xfrm>
          <a:prstGeom prst="homePlate">
            <a:avLst>
              <a:gd fmla="val 50000" name="adj"/>
            </a:avLst>
          </a:prstGeom>
          <a:solidFill>
            <a:srgbClr val="42AFB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17" name="Google Shape;417;p61"/>
          <p:cNvGrpSpPr/>
          <p:nvPr/>
        </p:nvGrpSpPr>
        <p:grpSpPr>
          <a:xfrm>
            <a:off x="6361438" y="2477956"/>
            <a:ext cx="5506086" cy="1020355"/>
            <a:chOff x="2189480" y="2153920"/>
            <a:chExt cx="7213528" cy="1137900"/>
          </a:xfrm>
        </p:grpSpPr>
        <p:sp>
          <p:nvSpPr>
            <p:cNvPr id="418" name="Google Shape;418;p61"/>
            <p:cNvSpPr/>
            <p:nvPr/>
          </p:nvSpPr>
          <p:spPr>
            <a:xfrm>
              <a:off x="2189480" y="2153920"/>
              <a:ext cx="7173000" cy="1137900"/>
            </a:xfrm>
            <a:prstGeom prst="chevron">
              <a:avLst>
                <a:gd fmla="val 50000" name="adj"/>
              </a:avLst>
            </a:prstGeom>
            <a:solidFill>
              <a:srgbClr val="42AFB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419" name="Google Shape;419;p61"/>
            <p:cNvSpPr/>
            <p:nvPr/>
          </p:nvSpPr>
          <p:spPr>
            <a:xfrm>
              <a:off x="7779408" y="2153920"/>
              <a:ext cx="1623600" cy="1137900"/>
            </a:xfrm>
            <a:prstGeom prst="rect">
              <a:avLst/>
            </a:prstGeom>
            <a:solidFill>
              <a:srgbClr val="42AFB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20" name="Google Shape;420;p61"/>
          <p:cNvSpPr/>
          <p:nvPr/>
        </p:nvSpPr>
        <p:spPr>
          <a:xfrm>
            <a:off x="5407900" y="3983825"/>
            <a:ext cx="1197900" cy="1020000"/>
          </a:xfrm>
          <a:prstGeom prst="homePlate">
            <a:avLst>
              <a:gd fmla="val 50000" name="adj"/>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21" name="Google Shape;421;p61"/>
          <p:cNvGrpSpPr/>
          <p:nvPr/>
        </p:nvGrpSpPr>
        <p:grpSpPr>
          <a:xfrm>
            <a:off x="6361438" y="3984069"/>
            <a:ext cx="5506086" cy="1020355"/>
            <a:chOff x="2189480" y="2153920"/>
            <a:chExt cx="7213528" cy="1137900"/>
          </a:xfrm>
        </p:grpSpPr>
        <p:sp>
          <p:nvSpPr>
            <p:cNvPr id="422" name="Google Shape;422;p61"/>
            <p:cNvSpPr/>
            <p:nvPr/>
          </p:nvSpPr>
          <p:spPr>
            <a:xfrm>
              <a:off x="2189480" y="2153920"/>
              <a:ext cx="7173000" cy="1137900"/>
            </a:xfrm>
            <a:prstGeom prst="chevron">
              <a:avLst>
                <a:gd fmla="val 50000" name="adj"/>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423" name="Google Shape;423;p61"/>
            <p:cNvSpPr/>
            <p:nvPr/>
          </p:nvSpPr>
          <p:spPr>
            <a:xfrm>
              <a:off x="7779408" y="2153920"/>
              <a:ext cx="1623600" cy="1137900"/>
            </a:xfrm>
            <a:prstGeom prst="rect">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24" name="Google Shape;424;p61"/>
          <p:cNvSpPr/>
          <p:nvPr/>
        </p:nvSpPr>
        <p:spPr>
          <a:xfrm>
            <a:off x="5479645" y="5413367"/>
            <a:ext cx="1197900" cy="1020000"/>
          </a:xfrm>
          <a:prstGeom prst="homePlate">
            <a:avLst>
              <a:gd fmla="val 50000" name="adj"/>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25" name="Google Shape;425;p61"/>
          <p:cNvGrpSpPr/>
          <p:nvPr/>
        </p:nvGrpSpPr>
        <p:grpSpPr>
          <a:xfrm>
            <a:off x="6433183" y="5413611"/>
            <a:ext cx="5506086" cy="1020355"/>
            <a:chOff x="2189480" y="2153920"/>
            <a:chExt cx="7213528" cy="1137900"/>
          </a:xfrm>
        </p:grpSpPr>
        <p:sp>
          <p:nvSpPr>
            <p:cNvPr id="426" name="Google Shape;426;p61"/>
            <p:cNvSpPr/>
            <p:nvPr/>
          </p:nvSpPr>
          <p:spPr>
            <a:xfrm>
              <a:off x="2189480" y="2153920"/>
              <a:ext cx="7173000" cy="1137900"/>
            </a:xfrm>
            <a:prstGeom prst="chevron">
              <a:avLst>
                <a:gd fmla="val 50000" name="adj"/>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427" name="Google Shape;427;p61"/>
            <p:cNvSpPr/>
            <p:nvPr/>
          </p:nvSpPr>
          <p:spPr>
            <a:xfrm>
              <a:off x="7779408" y="2153920"/>
              <a:ext cx="1623600" cy="1137900"/>
            </a:xfrm>
            <a:prstGeom prst="rect">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28" name="Google Shape;428;p61"/>
          <p:cNvSpPr txBox="1"/>
          <p:nvPr/>
        </p:nvSpPr>
        <p:spPr>
          <a:xfrm>
            <a:off x="5462208" y="978467"/>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rPr b="1" i="0" lang="en-US" sz="4000" u="none" cap="none" strike="noStrike">
                <a:solidFill>
                  <a:srgbClr val="FFFFFF"/>
                </a:solidFill>
                <a:latin typeface="Open Sans"/>
                <a:ea typeface="Open Sans"/>
                <a:cs typeface="Open Sans"/>
                <a:sym typeface="Open Sans"/>
              </a:rPr>
              <a:t>01</a:t>
            </a:r>
            <a:endParaRPr b="1" i="0" sz="4000" u="none" cap="none" strike="noStrike">
              <a:solidFill>
                <a:srgbClr val="FFFFFF"/>
              </a:solidFill>
              <a:latin typeface="Noto Sans"/>
              <a:ea typeface="Noto Sans"/>
              <a:cs typeface="Noto Sans"/>
              <a:sym typeface="Noto Sans"/>
            </a:endParaRPr>
          </a:p>
        </p:txBody>
      </p:sp>
      <p:sp>
        <p:nvSpPr>
          <p:cNvPr id="429" name="Google Shape;429;p61"/>
          <p:cNvSpPr txBox="1"/>
          <p:nvPr/>
        </p:nvSpPr>
        <p:spPr>
          <a:xfrm>
            <a:off x="5462208" y="2557433"/>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rPr b="1" i="0" lang="en-US" sz="4000" u="none" cap="none" strike="noStrike">
                <a:solidFill>
                  <a:srgbClr val="FFFFFF"/>
                </a:solidFill>
                <a:latin typeface="Open Sans"/>
                <a:ea typeface="Open Sans"/>
                <a:cs typeface="Open Sans"/>
                <a:sym typeface="Open Sans"/>
              </a:rPr>
              <a:t>02</a:t>
            </a:r>
            <a:endParaRPr b="1" i="0" sz="4000" u="none" cap="none" strike="noStrike">
              <a:solidFill>
                <a:srgbClr val="FFFFFF"/>
              </a:solidFill>
              <a:latin typeface="Noto Sans"/>
              <a:ea typeface="Noto Sans"/>
              <a:cs typeface="Noto Sans"/>
              <a:sym typeface="Noto Sans"/>
            </a:endParaRPr>
          </a:p>
        </p:txBody>
      </p:sp>
      <p:sp>
        <p:nvSpPr>
          <p:cNvPr id="430" name="Google Shape;430;p61"/>
          <p:cNvSpPr txBox="1"/>
          <p:nvPr/>
        </p:nvSpPr>
        <p:spPr>
          <a:xfrm>
            <a:off x="5462208" y="4088497"/>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rPr b="1" i="0" lang="en-US" sz="4000" u="none" cap="none" strike="noStrike">
                <a:solidFill>
                  <a:srgbClr val="FFFFFF"/>
                </a:solidFill>
                <a:latin typeface="Open Sans"/>
                <a:ea typeface="Open Sans"/>
                <a:cs typeface="Open Sans"/>
                <a:sym typeface="Open Sans"/>
              </a:rPr>
              <a:t>03</a:t>
            </a:r>
            <a:endParaRPr b="1" i="0" sz="4000" u="none" cap="none" strike="noStrike">
              <a:solidFill>
                <a:srgbClr val="FFFFFF"/>
              </a:solidFill>
              <a:latin typeface="Noto Sans"/>
              <a:ea typeface="Noto Sans"/>
              <a:cs typeface="Noto Sans"/>
              <a:sym typeface="Noto Sans"/>
            </a:endParaRPr>
          </a:p>
        </p:txBody>
      </p:sp>
      <p:sp>
        <p:nvSpPr>
          <p:cNvPr id="431" name="Google Shape;431;p61"/>
          <p:cNvSpPr txBox="1"/>
          <p:nvPr/>
        </p:nvSpPr>
        <p:spPr>
          <a:xfrm>
            <a:off x="5533953" y="5503371"/>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rPr b="1" i="0" lang="en-US" sz="4000" u="none" cap="none" strike="noStrike">
                <a:solidFill>
                  <a:srgbClr val="FFFFFF"/>
                </a:solidFill>
                <a:latin typeface="Open Sans"/>
                <a:ea typeface="Open Sans"/>
                <a:cs typeface="Open Sans"/>
                <a:sym typeface="Open Sans"/>
              </a:rPr>
              <a:t>04</a:t>
            </a:r>
            <a:endParaRPr b="1" i="0" sz="4000" u="none" cap="none" strike="noStrike">
              <a:solidFill>
                <a:srgbClr val="FFFFFF"/>
              </a:solidFill>
              <a:latin typeface="Noto Sans"/>
              <a:ea typeface="Noto Sans"/>
              <a:cs typeface="Noto Sans"/>
              <a:sym typeface="Noto Sans"/>
            </a:endParaRPr>
          </a:p>
        </p:txBody>
      </p:sp>
      <p:sp>
        <p:nvSpPr>
          <p:cNvPr id="432" name="Google Shape;432;p61"/>
          <p:cNvSpPr txBox="1"/>
          <p:nvPr/>
        </p:nvSpPr>
        <p:spPr>
          <a:xfrm>
            <a:off x="5533953" y="5399745"/>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t/>
            </a:r>
            <a:endParaRPr b="1" i="0" sz="4000" u="none" cap="none" strike="noStrike">
              <a:solidFill>
                <a:srgbClr val="FFFFFF"/>
              </a:solidFill>
              <a:latin typeface="Noto Sans"/>
              <a:ea typeface="Noto Sans"/>
              <a:cs typeface="Noto Sans"/>
              <a:sym typeface="Noto Sans"/>
            </a:endParaRPr>
          </a:p>
        </p:txBody>
      </p:sp>
      <p:sp>
        <p:nvSpPr>
          <p:cNvPr id="433" name="Google Shape;433;p61"/>
          <p:cNvSpPr txBox="1"/>
          <p:nvPr/>
        </p:nvSpPr>
        <p:spPr>
          <a:xfrm>
            <a:off x="6532582" y="901907"/>
            <a:ext cx="5096400" cy="10467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Clr>
                <a:srgbClr val="134F5C"/>
              </a:buClr>
              <a:buSzPts val="1400"/>
              <a:buChar char="❖"/>
            </a:pPr>
            <a:r>
              <a:rPr b="1" lang="en-US">
                <a:solidFill>
                  <a:srgbClr val="134F5C"/>
                </a:solidFill>
              </a:rPr>
              <a:t>The peak for high-risk cases is in the age range of 55-60 years.</a:t>
            </a:r>
            <a:endParaRPr b="1">
              <a:solidFill>
                <a:srgbClr val="134F5C"/>
              </a:solidFill>
            </a:endParaRPr>
          </a:p>
          <a:p>
            <a:pPr indent="-317500" lvl="0" marL="457200" rtl="0" algn="just">
              <a:spcBef>
                <a:spcPts val="0"/>
              </a:spcBef>
              <a:spcAft>
                <a:spcPts val="0"/>
              </a:spcAft>
              <a:buClr>
                <a:srgbClr val="134F5C"/>
              </a:buClr>
              <a:buSzPts val="1400"/>
              <a:buChar char="❖"/>
            </a:pPr>
            <a:r>
              <a:rPr b="1" lang="en-US">
                <a:solidFill>
                  <a:srgbClr val="134F5C"/>
                </a:solidFill>
              </a:rPr>
              <a:t>Age appears to have no significant correlation with the risk of developing heart disease.</a:t>
            </a:r>
            <a:endParaRPr b="1">
              <a:solidFill>
                <a:srgbClr val="134F5C"/>
              </a:solidFill>
            </a:endParaRPr>
          </a:p>
        </p:txBody>
      </p:sp>
      <p:sp>
        <p:nvSpPr>
          <p:cNvPr id="434" name="Google Shape;434;p61"/>
          <p:cNvSpPr txBox="1"/>
          <p:nvPr/>
        </p:nvSpPr>
        <p:spPr>
          <a:xfrm>
            <a:off x="6737695" y="2524357"/>
            <a:ext cx="4821000" cy="985200"/>
          </a:xfrm>
          <a:prstGeom prst="rect">
            <a:avLst/>
          </a:prstGeom>
          <a:noFill/>
          <a:ln>
            <a:noFill/>
          </a:ln>
        </p:spPr>
        <p:txBody>
          <a:bodyPr anchorCtr="0" anchor="t" bIns="91425" lIns="91425" spcFirstLastPara="1" rIns="91425" wrap="square" tIns="91425">
            <a:spAutoFit/>
          </a:bodyPr>
          <a:lstStyle/>
          <a:p>
            <a:pPr indent="-311150" lvl="0" marL="457200" rtl="0" algn="just">
              <a:spcBef>
                <a:spcPts val="0"/>
              </a:spcBef>
              <a:spcAft>
                <a:spcPts val="0"/>
              </a:spcAft>
              <a:buClr>
                <a:srgbClr val="990000"/>
              </a:buClr>
              <a:buSzPts val="1300"/>
              <a:buChar char="❖"/>
            </a:pPr>
            <a:r>
              <a:rPr b="1" lang="en-US" sz="1300">
                <a:solidFill>
                  <a:srgbClr val="990000"/>
                </a:solidFill>
              </a:rPr>
              <a:t>There is a noticeable number of high-risk cases in the blood pressure range of 125-140 mmHg.</a:t>
            </a:r>
            <a:endParaRPr b="1" sz="1300">
              <a:solidFill>
                <a:srgbClr val="990000"/>
              </a:solidFill>
            </a:endParaRPr>
          </a:p>
          <a:p>
            <a:pPr indent="-311150" lvl="0" marL="457200" rtl="0" algn="just">
              <a:spcBef>
                <a:spcPts val="0"/>
              </a:spcBef>
              <a:spcAft>
                <a:spcPts val="0"/>
              </a:spcAft>
              <a:buClr>
                <a:srgbClr val="990000"/>
              </a:buClr>
              <a:buSzPts val="1300"/>
              <a:buChar char="❖"/>
            </a:pPr>
            <a:r>
              <a:rPr b="1" lang="en-US" sz="1300">
                <a:solidFill>
                  <a:srgbClr val="990000"/>
                </a:solidFill>
              </a:rPr>
              <a:t>Blood Pressure appears to have no significant correlation with the risk of developing heart disease.</a:t>
            </a:r>
            <a:endParaRPr b="1" sz="1300">
              <a:solidFill>
                <a:srgbClr val="990000"/>
              </a:solidFill>
            </a:endParaRPr>
          </a:p>
        </p:txBody>
      </p:sp>
      <p:sp>
        <p:nvSpPr>
          <p:cNvPr id="435" name="Google Shape;435;p61"/>
          <p:cNvSpPr txBox="1"/>
          <p:nvPr/>
        </p:nvSpPr>
        <p:spPr>
          <a:xfrm>
            <a:off x="6897386" y="4009563"/>
            <a:ext cx="4660200" cy="985200"/>
          </a:xfrm>
          <a:prstGeom prst="rect">
            <a:avLst/>
          </a:prstGeom>
          <a:noFill/>
          <a:ln>
            <a:noFill/>
          </a:ln>
        </p:spPr>
        <p:txBody>
          <a:bodyPr anchorCtr="0" anchor="t" bIns="91425" lIns="91425" spcFirstLastPara="1" rIns="91425" wrap="square" tIns="91425">
            <a:spAutoFit/>
          </a:bodyPr>
          <a:lstStyle/>
          <a:p>
            <a:pPr indent="-311150" lvl="0" marL="457200" rtl="0" algn="just">
              <a:spcBef>
                <a:spcPts val="0"/>
              </a:spcBef>
              <a:spcAft>
                <a:spcPts val="0"/>
              </a:spcAft>
              <a:buClr>
                <a:srgbClr val="F1C232"/>
              </a:buClr>
              <a:buSzPts val="1300"/>
              <a:buChar char="❖"/>
            </a:pPr>
            <a:r>
              <a:rPr b="1" lang="en-US" sz="1300">
                <a:solidFill>
                  <a:srgbClr val="F1C232"/>
                </a:solidFill>
              </a:rPr>
              <a:t>High-risk cases increase sharply in the cholesterol range of 200-300 mg/dL.</a:t>
            </a:r>
            <a:endParaRPr b="1" sz="1300">
              <a:solidFill>
                <a:srgbClr val="F1C232"/>
              </a:solidFill>
            </a:endParaRPr>
          </a:p>
          <a:p>
            <a:pPr indent="-311150" lvl="0" marL="457200" rtl="0" algn="just">
              <a:spcBef>
                <a:spcPts val="0"/>
              </a:spcBef>
              <a:spcAft>
                <a:spcPts val="0"/>
              </a:spcAft>
              <a:buClr>
                <a:srgbClr val="F1C232"/>
              </a:buClr>
              <a:buSzPts val="1300"/>
              <a:buChar char="❖"/>
            </a:pPr>
            <a:r>
              <a:rPr b="1" lang="en-US" sz="1300">
                <a:solidFill>
                  <a:srgbClr val="F1C232"/>
                </a:solidFill>
              </a:rPr>
              <a:t>There is a weak positive correlation between cholesterol levels and high risk for heart disease.</a:t>
            </a:r>
            <a:endParaRPr sz="1300">
              <a:solidFill>
                <a:srgbClr val="F1C232"/>
              </a:solidFill>
            </a:endParaRPr>
          </a:p>
        </p:txBody>
      </p:sp>
      <p:sp>
        <p:nvSpPr>
          <p:cNvPr id="436" name="Google Shape;436;p61"/>
          <p:cNvSpPr txBox="1"/>
          <p:nvPr/>
        </p:nvSpPr>
        <p:spPr>
          <a:xfrm>
            <a:off x="6915103" y="5379534"/>
            <a:ext cx="4821000" cy="10467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Clr>
                <a:srgbClr val="990000"/>
              </a:buClr>
              <a:buSzPts val="1400"/>
              <a:buChar char="❖"/>
            </a:pPr>
            <a:r>
              <a:rPr b="1" lang="en-US">
                <a:solidFill>
                  <a:srgbClr val="990000"/>
                </a:solidFill>
              </a:rPr>
              <a:t>There is a noticeable number of high-risk cases in the heart rate range of 170-180 bpm.</a:t>
            </a:r>
            <a:endParaRPr b="1">
              <a:solidFill>
                <a:srgbClr val="990000"/>
              </a:solidFill>
            </a:endParaRPr>
          </a:p>
          <a:p>
            <a:pPr indent="-317500" lvl="0" marL="457200" rtl="0" algn="just">
              <a:spcBef>
                <a:spcPts val="0"/>
              </a:spcBef>
              <a:spcAft>
                <a:spcPts val="0"/>
              </a:spcAft>
              <a:buClr>
                <a:srgbClr val="990000"/>
              </a:buClr>
              <a:buSzPts val="1400"/>
              <a:buChar char="❖"/>
            </a:pPr>
            <a:r>
              <a:rPr b="1" lang="en-US">
                <a:solidFill>
                  <a:srgbClr val="990000"/>
                </a:solidFill>
              </a:rPr>
              <a:t>Resting heart rate shows a positive correlation with high risk for heart disease.</a:t>
            </a:r>
            <a:endParaRPr b="1">
              <a:solidFill>
                <a:srgbClr val="99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AF3F1"/>
        </a:solidFill>
      </p:bgPr>
    </p:bg>
    <p:spTree>
      <p:nvGrpSpPr>
        <p:cNvPr id="441" name="Shape 441"/>
        <p:cNvGrpSpPr/>
        <p:nvPr/>
      </p:nvGrpSpPr>
      <p:grpSpPr>
        <a:xfrm>
          <a:off x="0" y="0"/>
          <a:ext cx="0" cy="0"/>
          <a:chOff x="0" y="0"/>
          <a:chExt cx="0" cy="0"/>
        </a:xfrm>
      </p:grpSpPr>
      <p:pic>
        <p:nvPicPr>
          <p:cNvPr id="442" name="Google Shape;442;p62"/>
          <p:cNvPicPr preferRelativeResize="0"/>
          <p:nvPr/>
        </p:nvPicPr>
        <p:blipFill>
          <a:blip r:embed="rId3">
            <a:alphaModFix/>
          </a:blip>
          <a:stretch>
            <a:fillRect/>
          </a:stretch>
        </p:blipFill>
        <p:spPr>
          <a:xfrm>
            <a:off x="0" y="0"/>
            <a:ext cx="12192000" cy="6858000"/>
          </a:xfrm>
          <a:prstGeom prst="rect">
            <a:avLst/>
          </a:prstGeom>
          <a:noFill/>
          <a:ln cap="flat" cmpd="sng" w="28575">
            <a:solidFill>
              <a:srgbClr val="329B95"/>
            </a:solidFill>
            <a:prstDash val="solid"/>
            <a:round/>
            <a:headEnd len="sm" w="sm" type="none"/>
            <a:tailEnd len="sm" w="sm" type="none"/>
          </a:ln>
        </p:spPr>
      </p:pic>
      <p:sp>
        <p:nvSpPr>
          <p:cNvPr id="443" name="Google Shape;443;p62"/>
          <p:cNvSpPr/>
          <p:nvPr/>
        </p:nvSpPr>
        <p:spPr>
          <a:xfrm>
            <a:off x="864100" y="4478277"/>
            <a:ext cx="955800" cy="923329"/>
          </a:xfrm>
          <a:custGeom>
            <a:rect b="b" l="l" r="r" t="t"/>
            <a:pathLst>
              <a:path extrusionOk="0" h="3211580" w="324000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lt1"/>
          </a:solidFill>
          <a:ln cap="flat" cmpd="sng" w="28575">
            <a:solidFill>
              <a:srgbClr val="F1C23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44" name="Google Shape;444;p62"/>
          <p:cNvSpPr/>
          <p:nvPr/>
        </p:nvSpPr>
        <p:spPr>
          <a:xfrm>
            <a:off x="9705475" y="4334777"/>
            <a:ext cx="955800" cy="923329"/>
          </a:xfrm>
          <a:custGeom>
            <a:rect b="b" l="l" r="r" t="t"/>
            <a:pathLst>
              <a:path extrusionOk="0" h="3211580" w="324000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lt1"/>
          </a:solidFill>
          <a:ln cap="flat" cmpd="sng" w="28575">
            <a:solidFill>
              <a:srgbClr val="20B78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45" name="Google Shape;445;p62"/>
          <p:cNvSpPr/>
          <p:nvPr/>
        </p:nvSpPr>
        <p:spPr>
          <a:xfrm>
            <a:off x="5563300" y="4373977"/>
            <a:ext cx="955800" cy="923329"/>
          </a:xfrm>
          <a:custGeom>
            <a:rect b="b" l="l" r="r" t="t"/>
            <a:pathLst>
              <a:path extrusionOk="0" h="3211580" w="324000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l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pic>
        <p:nvPicPr>
          <p:cNvPr id="446" name="Google Shape;446;p62"/>
          <p:cNvPicPr preferRelativeResize="0"/>
          <p:nvPr/>
        </p:nvPicPr>
        <p:blipFill>
          <a:blip r:embed="rId4">
            <a:alphaModFix/>
          </a:blip>
          <a:stretch>
            <a:fillRect/>
          </a:stretch>
        </p:blipFill>
        <p:spPr>
          <a:xfrm>
            <a:off x="864100" y="1745375"/>
            <a:ext cx="10914301" cy="2974250"/>
          </a:xfrm>
          <a:prstGeom prst="rect">
            <a:avLst/>
          </a:prstGeom>
          <a:noFill/>
          <a:ln>
            <a:noFill/>
          </a:ln>
        </p:spPr>
      </p:pic>
      <p:sp>
        <p:nvSpPr>
          <p:cNvPr id="447" name="Google Shape;447;p62"/>
          <p:cNvSpPr txBox="1"/>
          <p:nvPr/>
        </p:nvSpPr>
        <p:spPr>
          <a:xfrm>
            <a:off x="196025" y="5565575"/>
            <a:ext cx="3990600" cy="660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US">
                <a:solidFill>
                  <a:schemeClr val="dk2"/>
                </a:solidFill>
              </a:rPr>
              <a:t>Chest Pain:Has Correlation </a:t>
            </a:r>
            <a:r>
              <a:rPr b="1" lang="en-US">
                <a:solidFill>
                  <a:schemeClr val="dk2"/>
                </a:solidFill>
              </a:rPr>
              <a:t>where patients with typical angina  chest pain have a low risk of heart issues compared to those with other types of chest pain.</a:t>
            </a:r>
            <a:endParaRPr b="1">
              <a:solidFill>
                <a:schemeClr val="dk2"/>
              </a:solidFill>
            </a:endParaRPr>
          </a:p>
        </p:txBody>
      </p:sp>
      <p:sp>
        <p:nvSpPr>
          <p:cNvPr id="448" name="Google Shape;448;p62"/>
          <p:cNvSpPr txBox="1"/>
          <p:nvPr/>
        </p:nvSpPr>
        <p:spPr>
          <a:xfrm>
            <a:off x="4590200" y="5674575"/>
            <a:ext cx="3587100" cy="28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chemeClr val="dk2"/>
                </a:solidFill>
              </a:rPr>
              <a:t>Exercise</a:t>
            </a:r>
            <a:r>
              <a:rPr b="1" lang="en-US">
                <a:solidFill>
                  <a:schemeClr val="dk2"/>
                </a:solidFill>
              </a:rPr>
              <a:t>: I</a:t>
            </a:r>
            <a:r>
              <a:rPr b="1" lang="en-US">
                <a:solidFill>
                  <a:schemeClr val="dk2"/>
                </a:solidFill>
              </a:rPr>
              <a:t>ndividuals who experience angina during exercise are at low for heart-related issues.</a:t>
            </a:r>
            <a:endParaRPr b="1">
              <a:solidFill>
                <a:schemeClr val="dk2"/>
              </a:solidFill>
            </a:endParaRPr>
          </a:p>
        </p:txBody>
      </p:sp>
      <p:sp>
        <p:nvSpPr>
          <p:cNvPr id="449" name="Google Shape;449;p62"/>
          <p:cNvSpPr txBox="1"/>
          <p:nvPr/>
        </p:nvSpPr>
        <p:spPr>
          <a:xfrm>
            <a:off x="8766050" y="5707425"/>
            <a:ext cx="30528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chemeClr val="dk2"/>
                </a:solidFill>
              </a:rPr>
              <a:t>Fasting Blood Sugar: No clear correlation between fasting blood sugar levels and heart risk</a:t>
            </a:r>
            <a:endParaRPr b="1">
              <a:solidFill>
                <a:schemeClr val="dk2"/>
              </a:solidFill>
            </a:endParaRPr>
          </a:p>
        </p:txBody>
      </p:sp>
      <p:sp>
        <p:nvSpPr>
          <p:cNvPr id="450" name="Google Shape;450;p62"/>
          <p:cNvSpPr txBox="1"/>
          <p:nvPr/>
        </p:nvSpPr>
        <p:spPr>
          <a:xfrm>
            <a:off x="2732425" y="463175"/>
            <a:ext cx="6519900" cy="806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US" sz="3600">
                <a:solidFill>
                  <a:srgbClr val="E06666"/>
                </a:solidFill>
                <a:latin typeface="EB Garamond"/>
                <a:ea typeface="EB Garamond"/>
                <a:cs typeface="EB Garamond"/>
                <a:sym typeface="EB Garamond"/>
              </a:rPr>
              <a:t>Categorical</a:t>
            </a:r>
            <a:r>
              <a:rPr b="1" lang="en-US" sz="3600">
                <a:solidFill>
                  <a:srgbClr val="E06666"/>
                </a:solidFill>
                <a:latin typeface="EB Garamond"/>
                <a:ea typeface="EB Garamond"/>
                <a:cs typeface="EB Garamond"/>
                <a:sym typeface="EB Garamond"/>
              </a:rPr>
              <a:t> Analysis </a:t>
            </a:r>
            <a:endParaRPr b="1" sz="4700">
              <a:solidFill>
                <a:srgbClr val="329B95"/>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5" name="Shape 455"/>
        <p:cNvGrpSpPr/>
        <p:nvPr/>
      </p:nvGrpSpPr>
      <p:grpSpPr>
        <a:xfrm>
          <a:off x="0" y="0"/>
          <a:ext cx="0" cy="0"/>
          <a:chOff x="0" y="0"/>
          <a:chExt cx="0" cy="0"/>
        </a:xfrm>
      </p:grpSpPr>
      <p:pic>
        <p:nvPicPr>
          <p:cNvPr id="456" name="Google Shape;456;p63"/>
          <p:cNvPicPr preferRelativeResize="0"/>
          <p:nvPr/>
        </p:nvPicPr>
        <p:blipFill>
          <a:blip r:embed="rId3">
            <a:alphaModFix/>
          </a:blip>
          <a:stretch>
            <a:fillRect/>
          </a:stretch>
        </p:blipFill>
        <p:spPr>
          <a:xfrm>
            <a:off x="142600" y="3462150"/>
            <a:ext cx="5138225" cy="3007575"/>
          </a:xfrm>
          <a:prstGeom prst="rect">
            <a:avLst/>
          </a:prstGeom>
          <a:noFill/>
          <a:ln cap="flat" cmpd="sng" w="28575">
            <a:solidFill>
              <a:srgbClr val="FFD966"/>
            </a:solidFill>
            <a:prstDash val="solid"/>
            <a:round/>
            <a:headEnd len="sm" w="sm" type="none"/>
            <a:tailEnd len="sm" w="sm" type="none"/>
          </a:ln>
        </p:spPr>
      </p:pic>
      <p:sp>
        <p:nvSpPr>
          <p:cNvPr id="457" name="Google Shape;457;p63"/>
          <p:cNvSpPr txBox="1"/>
          <p:nvPr>
            <p:ph idx="12" type="sldNum"/>
          </p:nvPr>
        </p:nvSpPr>
        <p:spPr>
          <a:xfrm>
            <a:off x="11055755" y="6870719"/>
            <a:ext cx="369300" cy="405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458" name="Google Shape;458;p63"/>
          <p:cNvPicPr preferRelativeResize="0"/>
          <p:nvPr/>
        </p:nvPicPr>
        <p:blipFill>
          <a:blip r:embed="rId4">
            <a:alphaModFix/>
          </a:blip>
          <a:stretch>
            <a:fillRect/>
          </a:stretch>
        </p:blipFill>
        <p:spPr>
          <a:xfrm>
            <a:off x="142600" y="452100"/>
            <a:ext cx="4981600" cy="2616675"/>
          </a:xfrm>
          <a:prstGeom prst="rect">
            <a:avLst/>
          </a:prstGeom>
          <a:noFill/>
          <a:ln cap="flat" cmpd="sng" w="28575">
            <a:solidFill>
              <a:srgbClr val="FFD966"/>
            </a:solidFill>
            <a:prstDash val="solid"/>
            <a:round/>
            <a:headEnd len="sm" w="sm" type="none"/>
            <a:tailEnd len="sm" w="sm" type="none"/>
          </a:ln>
        </p:spPr>
      </p:pic>
      <p:sp>
        <p:nvSpPr>
          <p:cNvPr id="459" name="Google Shape;459;p63"/>
          <p:cNvSpPr txBox="1"/>
          <p:nvPr/>
        </p:nvSpPr>
        <p:spPr>
          <a:xfrm>
            <a:off x="70019300" y="44080725"/>
            <a:ext cx="3000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The slopes of both regression lines are nearly flat, indicating that changes in blood pressure do not show a strong linear relationship with changes in cholesterol levels.</a:t>
            </a:r>
            <a:endParaRPr/>
          </a:p>
        </p:txBody>
      </p:sp>
      <p:sp>
        <p:nvSpPr>
          <p:cNvPr id="460" name="Google Shape;460;p63"/>
          <p:cNvSpPr txBox="1"/>
          <p:nvPr>
            <p:ph idx="12" type="sldNum"/>
          </p:nvPr>
        </p:nvSpPr>
        <p:spPr>
          <a:xfrm>
            <a:off x="11327395" y="6469718"/>
            <a:ext cx="313800" cy="2517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461" name="Google Shape;461;p63"/>
          <p:cNvGrpSpPr/>
          <p:nvPr/>
        </p:nvGrpSpPr>
        <p:grpSpPr>
          <a:xfrm>
            <a:off x="8727872" y="909300"/>
            <a:ext cx="2829195" cy="6323750"/>
            <a:chOff x="3651245" y="1273249"/>
            <a:chExt cx="2099744" cy="4646400"/>
          </a:xfrm>
        </p:grpSpPr>
        <p:cxnSp>
          <p:nvCxnSpPr>
            <p:cNvPr id="462" name="Google Shape;462;p63"/>
            <p:cNvCxnSpPr/>
            <p:nvPr/>
          </p:nvCxnSpPr>
          <p:spPr>
            <a:xfrm>
              <a:off x="4397143" y="5012018"/>
              <a:ext cx="793500" cy="0"/>
            </a:xfrm>
            <a:prstGeom prst="straightConnector1">
              <a:avLst/>
            </a:prstGeom>
            <a:noFill/>
            <a:ln cap="flat" cmpd="sng" w="57150">
              <a:solidFill>
                <a:srgbClr val="077599"/>
              </a:solidFill>
              <a:prstDash val="solid"/>
              <a:miter lim="800000"/>
              <a:headEnd len="sm" w="sm" type="none"/>
              <a:tailEnd len="sm" w="sm" type="none"/>
            </a:ln>
          </p:spPr>
        </p:cxnSp>
        <p:pic>
          <p:nvPicPr>
            <p:cNvPr id="463" name="Google Shape;463;p63"/>
            <p:cNvPicPr preferRelativeResize="0"/>
            <p:nvPr/>
          </p:nvPicPr>
          <p:blipFill rotWithShape="1">
            <a:blip r:embed="rId5">
              <a:alphaModFix/>
            </a:blip>
            <a:srcRect b="0" l="0" r="0" t="0"/>
            <a:stretch/>
          </p:blipFill>
          <p:spPr>
            <a:xfrm>
              <a:off x="4547044" y="5254831"/>
              <a:ext cx="493751" cy="493751"/>
            </a:xfrm>
            <a:prstGeom prst="rect">
              <a:avLst/>
            </a:prstGeom>
            <a:noFill/>
            <a:ln>
              <a:noFill/>
            </a:ln>
          </p:spPr>
        </p:pic>
        <p:grpSp>
          <p:nvGrpSpPr>
            <p:cNvPr id="464" name="Google Shape;464;p63"/>
            <p:cNvGrpSpPr/>
            <p:nvPr/>
          </p:nvGrpSpPr>
          <p:grpSpPr>
            <a:xfrm>
              <a:off x="3651245" y="1273249"/>
              <a:ext cx="2099744" cy="4646400"/>
              <a:chOff x="993140" y="1273249"/>
              <a:chExt cx="2099744" cy="4646400"/>
            </a:xfrm>
          </p:grpSpPr>
          <p:sp>
            <p:nvSpPr>
              <p:cNvPr id="465" name="Google Shape;465;p63"/>
              <p:cNvSpPr/>
              <p:nvPr/>
            </p:nvSpPr>
            <p:spPr>
              <a:xfrm>
                <a:off x="1178884" y="1273249"/>
                <a:ext cx="1914000" cy="4646400"/>
              </a:xfrm>
              <a:prstGeom prst="rect">
                <a:avLst/>
              </a:prstGeom>
              <a:solidFill>
                <a:srgbClr val="FFFFFF"/>
              </a:solidFill>
              <a:ln>
                <a:noFill/>
              </a:ln>
              <a:effectLst>
                <a:outerShdw blurRad="50800" rotWithShape="0" algn="t" dir="5400000" dist="1143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466" name="Google Shape;466;p63"/>
              <p:cNvGrpSpPr/>
              <p:nvPr/>
            </p:nvGrpSpPr>
            <p:grpSpPr>
              <a:xfrm>
                <a:off x="993140" y="1446530"/>
                <a:ext cx="1590002" cy="1493683"/>
                <a:chOff x="993140" y="1446530"/>
                <a:chExt cx="1590002" cy="1493683"/>
              </a:xfrm>
            </p:grpSpPr>
            <p:sp>
              <p:nvSpPr>
                <p:cNvPr id="467" name="Google Shape;467;p63"/>
                <p:cNvSpPr/>
                <p:nvPr/>
              </p:nvSpPr>
              <p:spPr>
                <a:xfrm>
                  <a:off x="993142" y="1623065"/>
                  <a:ext cx="1590000" cy="1131600"/>
                </a:xfrm>
                <a:prstGeom prst="rect">
                  <a:avLst/>
                </a:prstGeom>
                <a:solidFill>
                  <a:schemeClr val="accent4"/>
                </a:solid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Font typeface="Arial"/>
                    <a:buNone/>
                  </a:pPr>
                  <a:r>
                    <a:rPr b="1" lang="en-US" sz="2600">
                      <a:solidFill>
                        <a:srgbClr val="741B47"/>
                      </a:solidFill>
                      <a:latin typeface="Geo"/>
                      <a:ea typeface="Geo"/>
                      <a:cs typeface="Geo"/>
                      <a:sym typeface="Geo"/>
                    </a:rPr>
                    <a:t>Blood Pressure vs </a:t>
                  </a:r>
                  <a:endParaRPr b="1" sz="2600">
                    <a:solidFill>
                      <a:srgbClr val="741B47"/>
                    </a:solidFill>
                    <a:latin typeface="Geo"/>
                    <a:ea typeface="Geo"/>
                    <a:cs typeface="Geo"/>
                    <a:sym typeface="Geo"/>
                  </a:endParaRPr>
                </a:p>
                <a:p>
                  <a:pPr indent="0" lvl="0" marL="0" rtl="0" algn="ctr">
                    <a:spcBef>
                      <a:spcPts val="0"/>
                    </a:spcBef>
                    <a:spcAft>
                      <a:spcPts val="0"/>
                    </a:spcAft>
                    <a:buClr>
                      <a:schemeClr val="dk1"/>
                    </a:buClr>
                    <a:buFont typeface="Arial"/>
                    <a:buNone/>
                  </a:pPr>
                  <a:r>
                    <a:rPr b="1" lang="en-US" sz="2600">
                      <a:solidFill>
                        <a:srgbClr val="741B47"/>
                      </a:solidFill>
                      <a:latin typeface="Geo"/>
                      <a:ea typeface="Geo"/>
                      <a:cs typeface="Geo"/>
                      <a:sym typeface="Geo"/>
                    </a:rPr>
                    <a:t>Cholesterol</a:t>
                  </a:r>
                  <a:endParaRPr b="1" sz="3600">
                    <a:solidFill>
                      <a:srgbClr val="351C75"/>
                    </a:solidFill>
                    <a:latin typeface="Geo"/>
                    <a:ea typeface="Geo"/>
                    <a:cs typeface="Geo"/>
                    <a:sym typeface="Geo"/>
                  </a:endParaRPr>
                </a:p>
              </p:txBody>
            </p:sp>
            <p:sp>
              <p:nvSpPr>
                <p:cNvPr id="468" name="Google Shape;468;p63"/>
                <p:cNvSpPr/>
                <p:nvPr/>
              </p:nvSpPr>
              <p:spPr>
                <a:xfrm flipH="1" rot="-5400000">
                  <a:off x="989429" y="1450241"/>
                  <a:ext cx="193040" cy="185618"/>
                </a:xfrm>
                <a:custGeom>
                  <a:rect b="b" l="l" r="r" t="t"/>
                  <a:pathLst>
                    <a:path extrusionOk="0" h="189406" w="193040">
                      <a:moveTo>
                        <a:pt x="0" y="189406"/>
                      </a:moveTo>
                      <a:lnTo>
                        <a:pt x="193040" y="0"/>
                      </a:lnTo>
                      <a:lnTo>
                        <a:pt x="182880" y="189406"/>
                      </a:lnTo>
                      <a:lnTo>
                        <a:pt x="0" y="189406"/>
                      </a:lnTo>
                      <a:close/>
                    </a:path>
                  </a:pathLst>
                </a:custGeom>
                <a:solidFill>
                  <a:srgbClr val="044E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69" name="Google Shape;469;p63"/>
                <p:cNvSpPr/>
                <p:nvPr/>
              </p:nvSpPr>
              <p:spPr>
                <a:xfrm flipH="1" rot="10800000">
                  <a:off x="995842" y="2754595"/>
                  <a:ext cx="193040" cy="185618"/>
                </a:xfrm>
                <a:custGeom>
                  <a:rect b="b" l="l" r="r" t="t"/>
                  <a:pathLst>
                    <a:path extrusionOk="0" h="189406" w="193040">
                      <a:moveTo>
                        <a:pt x="0" y="189406"/>
                      </a:moveTo>
                      <a:lnTo>
                        <a:pt x="193040" y="0"/>
                      </a:lnTo>
                      <a:lnTo>
                        <a:pt x="182880" y="189406"/>
                      </a:lnTo>
                      <a:lnTo>
                        <a:pt x="0" y="189406"/>
                      </a:lnTo>
                      <a:close/>
                    </a:path>
                  </a:pathLst>
                </a:custGeom>
                <a:solidFill>
                  <a:srgbClr val="044E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grpSp>
      <p:grpSp>
        <p:nvGrpSpPr>
          <p:cNvPr id="470" name="Google Shape;470;p63"/>
          <p:cNvGrpSpPr/>
          <p:nvPr/>
        </p:nvGrpSpPr>
        <p:grpSpPr>
          <a:xfrm>
            <a:off x="5402222" y="915250"/>
            <a:ext cx="2829195" cy="6323750"/>
            <a:chOff x="3651245" y="1273249"/>
            <a:chExt cx="2099744" cy="4646400"/>
          </a:xfrm>
        </p:grpSpPr>
        <p:cxnSp>
          <p:nvCxnSpPr>
            <p:cNvPr id="471" name="Google Shape;471;p63"/>
            <p:cNvCxnSpPr/>
            <p:nvPr/>
          </p:nvCxnSpPr>
          <p:spPr>
            <a:xfrm>
              <a:off x="4397143" y="5012018"/>
              <a:ext cx="793500" cy="0"/>
            </a:xfrm>
            <a:prstGeom prst="straightConnector1">
              <a:avLst/>
            </a:prstGeom>
            <a:noFill/>
            <a:ln cap="flat" cmpd="sng" w="57150">
              <a:solidFill>
                <a:srgbClr val="077599"/>
              </a:solidFill>
              <a:prstDash val="solid"/>
              <a:miter lim="800000"/>
              <a:headEnd len="sm" w="sm" type="none"/>
              <a:tailEnd len="sm" w="sm" type="none"/>
            </a:ln>
          </p:spPr>
        </p:cxnSp>
        <p:pic>
          <p:nvPicPr>
            <p:cNvPr id="472" name="Google Shape;472;p63"/>
            <p:cNvPicPr preferRelativeResize="0"/>
            <p:nvPr/>
          </p:nvPicPr>
          <p:blipFill rotWithShape="1">
            <a:blip r:embed="rId5">
              <a:alphaModFix/>
            </a:blip>
            <a:srcRect b="0" l="0" r="0" t="0"/>
            <a:stretch/>
          </p:blipFill>
          <p:spPr>
            <a:xfrm>
              <a:off x="4547044" y="5254831"/>
              <a:ext cx="493751" cy="493751"/>
            </a:xfrm>
            <a:prstGeom prst="rect">
              <a:avLst/>
            </a:prstGeom>
            <a:noFill/>
            <a:ln>
              <a:noFill/>
            </a:ln>
          </p:spPr>
        </p:pic>
        <p:grpSp>
          <p:nvGrpSpPr>
            <p:cNvPr id="473" name="Google Shape;473;p63"/>
            <p:cNvGrpSpPr/>
            <p:nvPr/>
          </p:nvGrpSpPr>
          <p:grpSpPr>
            <a:xfrm>
              <a:off x="3651245" y="1273249"/>
              <a:ext cx="2099744" cy="4646400"/>
              <a:chOff x="993140" y="1273249"/>
              <a:chExt cx="2099744" cy="4646400"/>
            </a:xfrm>
          </p:grpSpPr>
          <p:sp>
            <p:nvSpPr>
              <p:cNvPr id="474" name="Google Shape;474;p63"/>
              <p:cNvSpPr/>
              <p:nvPr/>
            </p:nvSpPr>
            <p:spPr>
              <a:xfrm>
                <a:off x="1178884" y="1273249"/>
                <a:ext cx="1914000" cy="4646400"/>
              </a:xfrm>
              <a:prstGeom prst="rect">
                <a:avLst/>
              </a:prstGeom>
              <a:solidFill>
                <a:srgbClr val="FFFFFF"/>
              </a:solidFill>
              <a:ln>
                <a:noFill/>
              </a:ln>
              <a:effectLst>
                <a:outerShdw blurRad="50800" rotWithShape="0" algn="t" dir="5400000" dist="1143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475" name="Google Shape;475;p63"/>
              <p:cNvGrpSpPr/>
              <p:nvPr/>
            </p:nvGrpSpPr>
            <p:grpSpPr>
              <a:xfrm>
                <a:off x="993140" y="1446530"/>
                <a:ext cx="1590002" cy="1493683"/>
                <a:chOff x="993140" y="1446530"/>
                <a:chExt cx="1590002" cy="1493683"/>
              </a:xfrm>
            </p:grpSpPr>
            <p:sp>
              <p:nvSpPr>
                <p:cNvPr id="476" name="Google Shape;476;p63"/>
                <p:cNvSpPr/>
                <p:nvPr/>
              </p:nvSpPr>
              <p:spPr>
                <a:xfrm>
                  <a:off x="993142" y="1623065"/>
                  <a:ext cx="1590000" cy="1131600"/>
                </a:xfrm>
                <a:prstGeom prst="rect">
                  <a:avLst/>
                </a:prstGeom>
                <a:solidFill>
                  <a:srgbClr val="F1C23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600">
                      <a:solidFill>
                        <a:srgbClr val="674EA7"/>
                      </a:solidFill>
                      <a:latin typeface="Geo"/>
                      <a:ea typeface="Geo"/>
                      <a:cs typeface="Geo"/>
                      <a:sym typeface="Geo"/>
                    </a:rPr>
                    <a:t>Age </a:t>
                  </a:r>
                  <a:endParaRPr b="1" sz="2600">
                    <a:solidFill>
                      <a:srgbClr val="674EA7"/>
                    </a:solidFill>
                    <a:latin typeface="Geo"/>
                    <a:ea typeface="Geo"/>
                    <a:cs typeface="Geo"/>
                    <a:sym typeface="Geo"/>
                  </a:endParaRPr>
                </a:p>
                <a:p>
                  <a:pPr indent="0" lvl="0" marL="0" marR="0" rtl="0" algn="ctr">
                    <a:spcBef>
                      <a:spcPts val="0"/>
                    </a:spcBef>
                    <a:spcAft>
                      <a:spcPts val="0"/>
                    </a:spcAft>
                    <a:buNone/>
                  </a:pPr>
                  <a:r>
                    <a:rPr b="1" lang="en-US" sz="2600">
                      <a:solidFill>
                        <a:srgbClr val="674EA7"/>
                      </a:solidFill>
                      <a:latin typeface="Geo"/>
                      <a:ea typeface="Geo"/>
                      <a:cs typeface="Geo"/>
                      <a:sym typeface="Geo"/>
                    </a:rPr>
                    <a:t>vs </a:t>
                  </a:r>
                  <a:endParaRPr b="1" sz="2600">
                    <a:solidFill>
                      <a:srgbClr val="674EA7"/>
                    </a:solidFill>
                    <a:latin typeface="Geo"/>
                    <a:ea typeface="Geo"/>
                    <a:cs typeface="Geo"/>
                    <a:sym typeface="Geo"/>
                  </a:endParaRPr>
                </a:p>
                <a:p>
                  <a:pPr indent="0" lvl="0" marL="0" marR="0" rtl="0" algn="ctr">
                    <a:spcBef>
                      <a:spcPts val="0"/>
                    </a:spcBef>
                    <a:spcAft>
                      <a:spcPts val="0"/>
                    </a:spcAft>
                    <a:buNone/>
                  </a:pPr>
                  <a:r>
                    <a:rPr b="1" lang="en-US" sz="2600">
                      <a:solidFill>
                        <a:srgbClr val="674EA7"/>
                      </a:solidFill>
                      <a:latin typeface="Geo"/>
                      <a:ea typeface="Geo"/>
                      <a:cs typeface="Geo"/>
                      <a:sym typeface="Geo"/>
                    </a:rPr>
                    <a:t>Blood Pressure</a:t>
                  </a:r>
                  <a:endParaRPr sz="400">
                    <a:solidFill>
                      <a:srgbClr val="674EA7"/>
                    </a:solidFill>
                  </a:endParaRPr>
                </a:p>
              </p:txBody>
            </p:sp>
            <p:sp>
              <p:nvSpPr>
                <p:cNvPr id="477" name="Google Shape;477;p63"/>
                <p:cNvSpPr/>
                <p:nvPr/>
              </p:nvSpPr>
              <p:spPr>
                <a:xfrm flipH="1" rot="-5400000">
                  <a:off x="989429" y="1450241"/>
                  <a:ext cx="193040" cy="185618"/>
                </a:xfrm>
                <a:custGeom>
                  <a:rect b="b" l="l" r="r" t="t"/>
                  <a:pathLst>
                    <a:path extrusionOk="0" h="189406" w="193040">
                      <a:moveTo>
                        <a:pt x="0" y="189406"/>
                      </a:moveTo>
                      <a:lnTo>
                        <a:pt x="193040" y="0"/>
                      </a:lnTo>
                      <a:lnTo>
                        <a:pt x="182880" y="189406"/>
                      </a:lnTo>
                      <a:lnTo>
                        <a:pt x="0" y="189406"/>
                      </a:lnTo>
                      <a:close/>
                    </a:path>
                  </a:pathLst>
                </a:custGeom>
                <a:solidFill>
                  <a:srgbClr val="044E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78" name="Google Shape;478;p63"/>
                <p:cNvSpPr/>
                <p:nvPr/>
              </p:nvSpPr>
              <p:spPr>
                <a:xfrm flipH="1" rot="10800000">
                  <a:off x="995842" y="2754595"/>
                  <a:ext cx="193040" cy="185618"/>
                </a:xfrm>
                <a:custGeom>
                  <a:rect b="b" l="l" r="r" t="t"/>
                  <a:pathLst>
                    <a:path extrusionOk="0" h="189406" w="193040">
                      <a:moveTo>
                        <a:pt x="0" y="189406"/>
                      </a:moveTo>
                      <a:lnTo>
                        <a:pt x="193040" y="0"/>
                      </a:lnTo>
                      <a:lnTo>
                        <a:pt x="182880" y="189406"/>
                      </a:lnTo>
                      <a:lnTo>
                        <a:pt x="0" y="189406"/>
                      </a:lnTo>
                      <a:close/>
                    </a:path>
                  </a:pathLst>
                </a:custGeom>
                <a:solidFill>
                  <a:srgbClr val="044E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grpSp>
      <p:sp>
        <p:nvSpPr>
          <p:cNvPr id="479" name="Google Shape;479;p63"/>
          <p:cNvSpPr txBox="1"/>
          <p:nvPr/>
        </p:nvSpPr>
        <p:spPr>
          <a:xfrm>
            <a:off x="5764725" y="3156225"/>
            <a:ext cx="2104200" cy="19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rgbClr val="674EA7"/>
                </a:solidFill>
              </a:rPr>
              <a:t>The slopes of both regression lines are nearly flat, indicating that changes in blood pressure do not show a strong linear  relationship  with changes  in cholesterol levels.</a:t>
            </a:r>
            <a:endParaRPr b="1">
              <a:solidFill>
                <a:srgbClr val="674EA7"/>
              </a:solidFill>
            </a:endParaRPr>
          </a:p>
        </p:txBody>
      </p:sp>
      <p:cxnSp>
        <p:nvCxnSpPr>
          <p:cNvPr id="480" name="Google Shape;480;p63"/>
          <p:cNvCxnSpPr/>
          <p:nvPr/>
        </p:nvCxnSpPr>
        <p:spPr>
          <a:xfrm>
            <a:off x="6420063" y="5728430"/>
            <a:ext cx="793500" cy="0"/>
          </a:xfrm>
          <a:prstGeom prst="straightConnector1">
            <a:avLst/>
          </a:prstGeom>
          <a:noFill/>
          <a:ln cap="flat" cmpd="sng" w="57150">
            <a:solidFill>
              <a:srgbClr val="9762AA"/>
            </a:solidFill>
            <a:prstDash val="solid"/>
            <a:miter lim="800000"/>
            <a:headEnd len="sm" w="sm" type="none"/>
            <a:tailEnd len="sm" w="sm" type="none"/>
          </a:ln>
        </p:spPr>
      </p:cxnSp>
      <p:sp>
        <p:nvSpPr>
          <p:cNvPr id="481" name="Google Shape;481;p63"/>
          <p:cNvSpPr/>
          <p:nvPr/>
        </p:nvSpPr>
        <p:spPr>
          <a:xfrm>
            <a:off x="6583749" y="5933981"/>
            <a:ext cx="466162" cy="526500"/>
          </a:xfrm>
          <a:custGeom>
            <a:rect b="b" l="l" r="r" t="t"/>
            <a:pathLst>
              <a:path extrusionOk="0" h="3240000" w="2868687">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rgbClr val="674E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674EA7"/>
              </a:solidFill>
              <a:latin typeface="Arial"/>
              <a:ea typeface="Arial"/>
              <a:cs typeface="Arial"/>
              <a:sym typeface="Arial"/>
            </a:endParaRPr>
          </a:p>
        </p:txBody>
      </p:sp>
      <p:sp>
        <p:nvSpPr>
          <p:cNvPr id="482" name="Google Shape;482;p63"/>
          <p:cNvSpPr txBox="1"/>
          <p:nvPr/>
        </p:nvSpPr>
        <p:spPr>
          <a:xfrm>
            <a:off x="9168450" y="3212275"/>
            <a:ext cx="2104200" cy="22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rgbClr val="741B47"/>
                </a:solidFill>
                <a:latin typeface="Roboto"/>
                <a:ea typeface="Roboto"/>
                <a:cs typeface="Roboto"/>
                <a:sym typeface="Roboto"/>
              </a:rPr>
              <a:t>The data presented in the scatter plot does not show a strong linear relationship between blood pressure and cholesterol levels for either the low-risk or high-risk groups. </a:t>
            </a:r>
            <a:endParaRPr b="1" sz="1700">
              <a:solidFill>
                <a:srgbClr val="741B47"/>
              </a:solidFill>
            </a:endParaRPr>
          </a:p>
        </p:txBody>
      </p:sp>
      <p:cxnSp>
        <p:nvCxnSpPr>
          <p:cNvPr id="483" name="Google Shape;483;p63"/>
          <p:cNvCxnSpPr/>
          <p:nvPr/>
        </p:nvCxnSpPr>
        <p:spPr>
          <a:xfrm>
            <a:off x="9772863" y="5728430"/>
            <a:ext cx="793500" cy="0"/>
          </a:xfrm>
          <a:prstGeom prst="straightConnector1">
            <a:avLst/>
          </a:prstGeom>
          <a:noFill/>
          <a:ln cap="flat" cmpd="sng" w="57150">
            <a:solidFill>
              <a:srgbClr val="741B47"/>
            </a:solidFill>
            <a:prstDash val="solid"/>
            <a:miter lim="800000"/>
            <a:headEnd len="sm" w="sm" type="none"/>
            <a:tailEnd len="sm" w="sm" type="none"/>
          </a:ln>
        </p:spPr>
      </p:cxnSp>
      <p:sp>
        <p:nvSpPr>
          <p:cNvPr id="484" name="Google Shape;484;p63"/>
          <p:cNvSpPr/>
          <p:nvPr/>
        </p:nvSpPr>
        <p:spPr>
          <a:xfrm rot="2939455">
            <a:off x="10016330" y="5953087"/>
            <a:ext cx="458976" cy="488282"/>
          </a:xfrm>
          <a:custGeom>
            <a:rect b="b" l="l" r="r" t="t"/>
            <a:pathLst>
              <a:path extrusionOk="0" h="3204001" w="3011706">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rgbClr val="741B4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5" name="Google Shape;485;p63"/>
          <p:cNvSpPr txBox="1"/>
          <p:nvPr/>
        </p:nvSpPr>
        <p:spPr>
          <a:xfrm>
            <a:off x="6301025" y="100800"/>
            <a:ext cx="4568400" cy="40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3600">
                <a:solidFill>
                  <a:srgbClr val="E06666"/>
                </a:solidFill>
                <a:latin typeface="EB Garamond"/>
                <a:ea typeface="EB Garamond"/>
                <a:cs typeface="EB Garamond"/>
                <a:sym typeface="EB Garamond"/>
              </a:rPr>
              <a:t>Bivariate Analysis</a:t>
            </a:r>
            <a:endParaRPr b="1" sz="4300">
              <a:solidFill>
                <a:srgbClr val="C00B1F"/>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pic>
        <p:nvPicPr>
          <p:cNvPr id="491" name="Google Shape;491;p64"/>
          <p:cNvPicPr preferRelativeResize="0"/>
          <p:nvPr/>
        </p:nvPicPr>
        <p:blipFill>
          <a:blip r:embed="rId3">
            <a:alphaModFix/>
          </a:blip>
          <a:stretch>
            <a:fillRect/>
          </a:stretch>
        </p:blipFill>
        <p:spPr>
          <a:xfrm>
            <a:off x="0" y="0"/>
            <a:ext cx="12145974" cy="6857999"/>
          </a:xfrm>
          <a:prstGeom prst="rect">
            <a:avLst/>
          </a:prstGeom>
          <a:noFill/>
          <a:ln>
            <a:noFill/>
          </a:ln>
        </p:spPr>
      </p:pic>
      <p:sp>
        <p:nvSpPr>
          <p:cNvPr id="492" name="Google Shape;492;p64"/>
          <p:cNvSpPr txBox="1"/>
          <p:nvPr>
            <p:ph idx="12" type="sldNum"/>
          </p:nvPr>
        </p:nvSpPr>
        <p:spPr>
          <a:xfrm>
            <a:off x="11210794" y="6356350"/>
            <a:ext cx="4305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grpSp>
        <p:nvGrpSpPr>
          <p:cNvPr id="493" name="Google Shape;493;p64"/>
          <p:cNvGrpSpPr/>
          <p:nvPr/>
        </p:nvGrpSpPr>
        <p:grpSpPr>
          <a:xfrm>
            <a:off x="156865" y="1271356"/>
            <a:ext cx="11095360" cy="5076997"/>
            <a:chOff x="452409" y="890356"/>
            <a:chExt cx="11095360" cy="5076997"/>
          </a:xfrm>
        </p:grpSpPr>
        <p:grpSp>
          <p:nvGrpSpPr>
            <p:cNvPr id="494" name="Google Shape;494;p64"/>
            <p:cNvGrpSpPr/>
            <p:nvPr/>
          </p:nvGrpSpPr>
          <p:grpSpPr>
            <a:xfrm>
              <a:off x="452409" y="890356"/>
              <a:ext cx="6119379" cy="5076997"/>
              <a:chOff x="6457835" y="1688523"/>
              <a:chExt cx="4975509" cy="4127976"/>
            </a:xfrm>
          </p:grpSpPr>
          <p:grpSp>
            <p:nvGrpSpPr>
              <p:cNvPr id="495" name="Google Shape;495;p64"/>
              <p:cNvGrpSpPr/>
              <p:nvPr/>
            </p:nvGrpSpPr>
            <p:grpSpPr>
              <a:xfrm>
                <a:off x="6587406" y="1688523"/>
                <a:ext cx="4396942" cy="3635258"/>
                <a:chOff x="6587406" y="1688523"/>
                <a:chExt cx="4396942" cy="3635258"/>
              </a:xfrm>
            </p:grpSpPr>
            <p:sp>
              <p:nvSpPr>
                <p:cNvPr id="496" name="Google Shape;496;p64"/>
                <p:cNvSpPr/>
                <p:nvPr/>
              </p:nvSpPr>
              <p:spPr>
                <a:xfrm>
                  <a:off x="6587406" y="1688523"/>
                  <a:ext cx="4396942" cy="3635258"/>
                </a:xfrm>
                <a:custGeom>
                  <a:rect b="b" l="l" r="r" t="t"/>
                  <a:pathLst>
                    <a:path extrusionOk="0" h="9084" w="10987">
                      <a:moveTo>
                        <a:pt x="10784" y="0"/>
                      </a:moveTo>
                      <a:cubicBezTo>
                        <a:pt x="9896" y="533"/>
                        <a:pt x="9896" y="533"/>
                        <a:pt x="9896" y="533"/>
                      </a:cubicBezTo>
                      <a:cubicBezTo>
                        <a:pt x="5580" y="7410"/>
                        <a:pt x="5580" y="7410"/>
                        <a:pt x="5580" y="7410"/>
                      </a:cubicBezTo>
                      <a:cubicBezTo>
                        <a:pt x="5333" y="7413"/>
                        <a:pt x="5333" y="7413"/>
                        <a:pt x="5333" y="7413"/>
                      </a:cubicBezTo>
                      <a:cubicBezTo>
                        <a:pt x="2477" y="5148"/>
                        <a:pt x="2477" y="5148"/>
                        <a:pt x="2477" y="5148"/>
                      </a:cubicBezTo>
                      <a:cubicBezTo>
                        <a:pt x="2120" y="5111"/>
                        <a:pt x="2120" y="5111"/>
                        <a:pt x="2120" y="5111"/>
                      </a:cubicBezTo>
                      <a:cubicBezTo>
                        <a:pt x="2074" y="5186"/>
                        <a:pt x="116" y="8619"/>
                        <a:pt x="0" y="8825"/>
                      </a:cubicBezTo>
                      <a:cubicBezTo>
                        <a:pt x="218" y="9084"/>
                        <a:pt x="218" y="9084"/>
                        <a:pt x="218" y="9084"/>
                      </a:cubicBezTo>
                      <a:cubicBezTo>
                        <a:pt x="422" y="9068"/>
                        <a:pt x="422" y="9068"/>
                        <a:pt x="422" y="9068"/>
                      </a:cubicBezTo>
                      <a:cubicBezTo>
                        <a:pt x="2224" y="5961"/>
                        <a:pt x="2224" y="5961"/>
                        <a:pt x="2224" y="5961"/>
                      </a:cubicBezTo>
                      <a:cubicBezTo>
                        <a:pt x="2553" y="5981"/>
                        <a:pt x="2553" y="5981"/>
                        <a:pt x="2553" y="5981"/>
                      </a:cubicBezTo>
                      <a:cubicBezTo>
                        <a:pt x="2553" y="5981"/>
                        <a:pt x="3090" y="6422"/>
                        <a:pt x="5471" y="8376"/>
                      </a:cubicBezTo>
                      <a:cubicBezTo>
                        <a:pt x="5738" y="8357"/>
                        <a:pt x="5738" y="8357"/>
                        <a:pt x="5738" y="8357"/>
                      </a:cubicBezTo>
                      <a:cubicBezTo>
                        <a:pt x="10987" y="130"/>
                        <a:pt x="10987" y="130"/>
                        <a:pt x="10987" y="130"/>
                      </a:cubicBezTo>
                      <a:lnTo>
                        <a:pt x="10784" y="0"/>
                      </a:lnTo>
                      <a:close/>
                    </a:path>
                  </a:pathLst>
                </a:custGeom>
                <a:solidFill>
                  <a:srgbClr val="C55A11"/>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497" name="Google Shape;497;p64"/>
                <p:cNvSpPr/>
                <p:nvPr/>
              </p:nvSpPr>
              <p:spPr>
                <a:xfrm>
                  <a:off x="6587406" y="1688523"/>
                  <a:ext cx="4315622" cy="3635258"/>
                </a:xfrm>
                <a:custGeom>
                  <a:rect b="b" l="l" r="r" t="t"/>
                  <a:pathLst>
                    <a:path extrusionOk="0" h="9084" w="10784">
                      <a:moveTo>
                        <a:pt x="9896" y="533"/>
                      </a:moveTo>
                      <a:cubicBezTo>
                        <a:pt x="10784" y="0"/>
                        <a:pt x="10784" y="0"/>
                        <a:pt x="10784" y="0"/>
                      </a:cubicBezTo>
                      <a:cubicBezTo>
                        <a:pt x="5471" y="8376"/>
                        <a:pt x="5471" y="8376"/>
                        <a:pt x="5471" y="8376"/>
                      </a:cubicBezTo>
                      <a:cubicBezTo>
                        <a:pt x="2127" y="5632"/>
                        <a:pt x="2675" y="6082"/>
                        <a:pt x="2187" y="5679"/>
                      </a:cubicBezTo>
                      <a:cubicBezTo>
                        <a:pt x="218" y="9084"/>
                        <a:pt x="218" y="9084"/>
                        <a:pt x="218" y="9084"/>
                      </a:cubicBezTo>
                      <a:cubicBezTo>
                        <a:pt x="0" y="8825"/>
                        <a:pt x="0" y="8825"/>
                        <a:pt x="0" y="8825"/>
                      </a:cubicBezTo>
                      <a:cubicBezTo>
                        <a:pt x="116" y="8619"/>
                        <a:pt x="2074" y="5186"/>
                        <a:pt x="2120" y="5111"/>
                      </a:cubicBezTo>
                      <a:cubicBezTo>
                        <a:pt x="5381" y="7728"/>
                        <a:pt x="5381" y="7728"/>
                        <a:pt x="5381" y="7728"/>
                      </a:cubicBezTo>
                      <a:lnTo>
                        <a:pt x="9896" y="533"/>
                      </a:lnTo>
                      <a:close/>
                    </a:path>
                  </a:pathLst>
                </a:custGeom>
                <a:solidFill>
                  <a:srgbClr val="E06666"/>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grpSp>
          <p:grpSp>
            <p:nvGrpSpPr>
              <p:cNvPr id="498" name="Google Shape;498;p64"/>
              <p:cNvGrpSpPr/>
              <p:nvPr/>
            </p:nvGrpSpPr>
            <p:grpSpPr>
              <a:xfrm>
                <a:off x="6457835" y="2005421"/>
                <a:ext cx="3997898" cy="3160681"/>
                <a:chOff x="6457835" y="2005421"/>
                <a:chExt cx="3997898" cy="3160681"/>
              </a:xfrm>
            </p:grpSpPr>
            <p:sp>
              <p:nvSpPr>
                <p:cNvPr id="499" name="Google Shape;499;p64"/>
                <p:cNvSpPr/>
                <p:nvPr/>
              </p:nvSpPr>
              <p:spPr>
                <a:xfrm>
                  <a:off x="6457835" y="2005421"/>
                  <a:ext cx="3997898" cy="3160681"/>
                </a:xfrm>
                <a:custGeom>
                  <a:rect b="b" l="l" r="r" t="t"/>
                  <a:pathLst>
                    <a:path extrusionOk="0" h="7898" w="9990">
                      <a:moveTo>
                        <a:pt x="9785" y="0"/>
                      </a:moveTo>
                      <a:cubicBezTo>
                        <a:pt x="5988" y="2275"/>
                        <a:pt x="5988" y="2275"/>
                        <a:pt x="5988" y="2275"/>
                      </a:cubicBezTo>
                      <a:cubicBezTo>
                        <a:pt x="7217" y="3313"/>
                        <a:pt x="7217" y="3313"/>
                        <a:pt x="7217" y="3313"/>
                      </a:cubicBezTo>
                      <a:cubicBezTo>
                        <a:pt x="6025" y="5242"/>
                        <a:pt x="6025" y="5242"/>
                        <a:pt x="6025" y="5242"/>
                      </a:cubicBezTo>
                      <a:cubicBezTo>
                        <a:pt x="6027" y="5239"/>
                        <a:pt x="6029" y="5235"/>
                        <a:pt x="6030" y="5234"/>
                      </a:cubicBezTo>
                      <a:cubicBezTo>
                        <a:pt x="6030" y="5232"/>
                        <a:pt x="6030" y="5232"/>
                        <a:pt x="6030" y="5232"/>
                      </a:cubicBezTo>
                      <a:cubicBezTo>
                        <a:pt x="4000" y="3725"/>
                        <a:pt x="4000" y="3725"/>
                        <a:pt x="4000" y="3725"/>
                      </a:cubicBezTo>
                      <a:cubicBezTo>
                        <a:pt x="2341" y="3479"/>
                        <a:pt x="2341" y="3479"/>
                        <a:pt x="2341" y="3479"/>
                      </a:cubicBezTo>
                      <a:cubicBezTo>
                        <a:pt x="0" y="7643"/>
                        <a:pt x="0" y="7643"/>
                        <a:pt x="0" y="7643"/>
                      </a:cubicBezTo>
                      <a:cubicBezTo>
                        <a:pt x="213" y="7894"/>
                        <a:pt x="213" y="7894"/>
                        <a:pt x="213" y="7894"/>
                      </a:cubicBezTo>
                      <a:cubicBezTo>
                        <a:pt x="224" y="7898"/>
                        <a:pt x="224" y="7898"/>
                        <a:pt x="224" y="7898"/>
                      </a:cubicBezTo>
                      <a:cubicBezTo>
                        <a:pt x="407" y="7885"/>
                        <a:pt x="407" y="7885"/>
                        <a:pt x="407" y="7885"/>
                      </a:cubicBezTo>
                      <a:cubicBezTo>
                        <a:pt x="2567" y="4105"/>
                        <a:pt x="2377" y="4428"/>
                        <a:pt x="2444" y="4319"/>
                      </a:cubicBezTo>
                      <a:cubicBezTo>
                        <a:pt x="2801" y="4356"/>
                        <a:pt x="2801" y="4356"/>
                        <a:pt x="2801" y="4356"/>
                      </a:cubicBezTo>
                      <a:cubicBezTo>
                        <a:pt x="2801" y="4356"/>
                        <a:pt x="5091" y="6173"/>
                        <a:pt x="5657" y="6621"/>
                      </a:cubicBezTo>
                      <a:cubicBezTo>
                        <a:pt x="5904" y="6618"/>
                        <a:pt x="5904" y="6618"/>
                        <a:pt x="5904" y="6618"/>
                      </a:cubicBezTo>
                      <a:cubicBezTo>
                        <a:pt x="9990" y="106"/>
                        <a:pt x="9990" y="106"/>
                        <a:pt x="9990" y="106"/>
                      </a:cubicBezTo>
                      <a:cubicBezTo>
                        <a:pt x="9990" y="104"/>
                        <a:pt x="9990" y="104"/>
                        <a:pt x="9990" y="104"/>
                      </a:cubicBezTo>
                      <a:lnTo>
                        <a:pt x="9785" y="0"/>
                      </a:lnTo>
                      <a:close/>
                    </a:path>
                  </a:pathLst>
                </a:custGeom>
                <a:solidFill>
                  <a:srgbClr val="8FBE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0" name="Google Shape;500;p64"/>
                <p:cNvSpPr/>
                <p:nvPr/>
              </p:nvSpPr>
              <p:spPr>
                <a:xfrm>
                  <a:off x="6457835" y="2005421"/>
                  <a:ext cx="3915737" cy="3159159"/>
                </a:xfrm>
                <a:custGeom>
                  <a:rect b="b" l="l" r="r" t="t"/>
                  <a:pathLst>
                    <a:path extrusionOk="0" h="7894" w="9785">
                      <a:moveTo>
                        <a:pt x="5657" y="6621"/>
                      </a:moveTo>
                      <a:cubicBezTo>
                        <a:pt x="5091" y="6173"/>
                        <a:pt x="2969" y="4491"/>
                        <a:pt x="2407" y="4040"/>
                      </a:cubicBezTo>
                      <a:cubicBezTo>
                        <a:pt x="213" y="7894"/>
                        <a:pt x="213" y="7894"/>
                        <a:pt x="213" y="7894"/>
                      </a:cubicBezTo>
                      <a:cubicBezTo>
                        <a:pt x="0" y="7643"/>
                        <a:pt x="0" y="7643"/>
                        <a:pt x="0" y="7643"/>
                      </a:cubicBezTo>
                      <a:cubicBezTo>
                        <a:pt x="2341" y="3479"/>
                        <a:pt x="2341" y="3479"/>
                        <a:pt x="2341" y="3479"/>
                      </a:cubicBezTo>
                      <a:cubicBezTo>
                        <a:pt x="5568" y="5983"/>
                        <a:pt x="5568" y="5983"/>
                        <a:pt x="5568" y="5983"/>
                      </a:cubicBezTo>
                      <a:cubicBezTo>
                        <a:pt x="7217" y="3313"/>
                        <a:pt x="7217" y="3313"/>
                        <a:pt x="7217" y="3313"/>
                      </a:cubicBezTo>
                      <a:cubicBezTo>
                        <a:pt x="5988" y="2275"/>
                        <a:pt x="5988" y="2275"/>
                        <a:pt x="5988" y="2275"/>
                      </a:cubicBezTo>
                      <a:cubicBezTo>
                        <a:pt x="9785" y="0"/>
                        <a:pt x="9785" y="0"/>
                        <a:pt x="9785" y="0"/>
                      </a:cubicBezTo>
                      <a:lnTo>
                        <a:pt x="5657" y="6621"/>
                      </a:lnTo>
                      <a:close/>
                    </a:path>
                  </a:pathLst>
                </a:custGeom>
                <a:solidFill>
                  <a:srgbClr val="AEE238"/>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grpSp>
          <p:grpSp>
            <p:nvGrpSpPr>
              <p:cNvPr id="501" name="Google Shape;501;p64"/>
              <p:cNvGrpSpPr/>
              <p:nvPr/>
            </p:nvGrpSpPr>
            <p:grpSpPr>
              <a:xfrm>
                <a:off x="6720703" y="1738827"/>
                <a:ext cx="4712641" cy="3747566"/>
                <a:chOff x="6720703" y="1738827"/>
                <a:chExt cx="4712641" cy="3747566"/>
              </a:xfrm>
            </p:grpSpPr>
            <p:sp>
              <p:nvSpPr>
                <p:cNvPr id="502" name="Google Shape;502;p64"/>
                <p:cNvSpPr/>
                <p:nvPr/>
              </p:nvSpPr>
              <p:spPr>
                <a:xfrm>
                  <a:off x="6720703" y="1738827"/>
                  <a:ext cx="4712637" cy="3747566"/>
                </a:xfrm>
                <a:custGeom>
                  <a:rect b="b" l="l" r="r" t="t"/>
                  <a:pathLst>
                    <a:path extrusionOk="0" h="9364" w="11776">
                      <a:moveTo>
                        <a:pt x="10656" y="0"/>
                      </a:moveTo>
                      <a:cubicBezTo>
                        <a:pt x="10656" y="0"/>
                        <a:pt x="6438" y="6611"/>
                        <a:pt x="5405" y="8231"/>
                      </a:cubicBezTo>
                      <a:cubicBezTo>
                        <a:pt x="5138" y="8250"/>
                        <a:pt x="5138" y="8250"/>
                        <a:pt x="5138" y="8250"/>
                      </a:cubicBezTo>
                      <a:cubicBezTo>
                        <a:pt x="2220" y="5855"/>
                        <a:pt x="2220" y="5855"/>
                        <a:pt x="2220" y="5855"/>
                      </a:cubicBezTo>
                      <a:cubicBezTo>
                        <a:pt x="1891" y="5835"/>
                        <a:pt x="1891" y="5835"/>
                        <a:pt x="1891" y="5835"/>
                      </a:cubicBezTo>
                      <a:cubicBezTo>
                        <a:pt x="0" y="9099"/>
                        <a:pt x="0" y="9099"/>
                        <a:pt x="0" y="9099"/>
                      </a:cubicBezTo>
                      <a:cubicBezTo>
                        <a:pt x="224" y="9364"/>
                        <a:pt x="224" y="9364"/>
                        <a:pt x="224" y="9364"/>
                      </a:cubicBezTo>
                      <a:cubicBezTo>
                        <a:pt x="436" y="9345"/>
                        <a:pt x="436" y="9345"/>
                        <a:pt x="436" y="9345"/>
                      </a:cubicBezTo>
                      <a:cubicBezTo>
                        <a:pt x="436" y="9345"/>
                        <a:pt x="1994" y="6697"/>
                        <a:pt x="1994" y="6697"/>
                      </a:cubicBezTo>
                      <a:cubicBezTo>
                        <a:pt x="2299" y="6703"/>
                        <a:pt x="2299" y="6703"/>
                        <a:pt x="2299" y="6703"/>
                      </a:cubicBezTo>
                      <a:cubicBezTo>
                        <a:pt x="5279" y="9227"/>
                        <a:pt x="5279" y="9227"/>
                        <a:pt x="5279" y="9227"/>
                      </a:cubicBezTo>
                      <a:cubicBezTo>
                        <a:pt x="5279" y="9227"/>
                        <a:pt x="5279" y="9227"/>
                        <a:pt x="5279" y="9227"/>
                      </a:cubicBezTo>
                      <a:cubicBezTo>
                        <a:pt x="5564" y="9190"/>
                        <a:pt x="5564" y="9190"/>
                        <a:pt x="5564" y="9190"/>
                      </a:cubicBezTo>
                      <a:cubicBezTo>
                        <a:pt x="6446" y="7835"/>
                        <a:pt x="10410" y="1732"/>
                        <a:pt x="10456" y="1660"/>
                      </a:cubicBezTo>
                      <a:cubicBezTo>
                        <a:pt x="11392" y="2129"/>
                        <a:pt x="11392" y="2129"/>
                        <a:pt x="11392" y="2129"/>
                      </a:cubicBezTo>
                      <a:cubicBezTo>
                        <a:pt x="11654" y="1729"/>
                        <a:pt x="11654" y="1729"/>
                        <a:pt x="11654" y="1729"/>
                      </a:cubicBezTo>
                      <a:cubicBezTo>
                        <a:pt x="11776" y="737"/>
                        <a:pt x="11776" y="737"/>
                        <a:pt x="11776" y="737"/>
                      </a:cubicBezTo>
                      <a:lnTo>
                        <a:pt x="10656" y="0"/>
                      </a:lnTo>
                      <a:close/>
                    </a:path>
                  </a:pathLst>
                </a:custGeom>
                <a:solidFill>
                  <a:srgbClr val="BF90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3" name="Google Shape;503;p64"/>
                <p:cNvSpPr/>
                <p:nvPr/>
              </p:nvSpPr>
              <p:spPr>
                <a:xfrm>
                  <a:off x="10931155" y="1738827"/>
                  <a:ext cx="502189" cy="692056"/>
                </a:xfrm>
                <a:custGeom>
                  <a:rect b="b" l="l" r="r" t="t"/>
                  <a:pathLst>
                    <a:path extrusionOk="0" h="4086" w="2965">
                      <a:moveTo>
                        <a:pt x="0" y="2621"/>
                      </a:moveTo>
                      <a:lnTo>
                        <a:pt x="319" y="0"/>
                      </a:lnTo>
                      <a:lnTo>
                        <a:pt x="319" y="0"/>
                      </a:lnTo>
                      <a:lnTo>
                        <a:pt x="2965" y="1742"/>
                      </a:lnTo>
                      <a:lnTo>
                        <a:pt x="2677" y="4086"/>
                      </a:lnTo>
                      <a:lnTo>
                        <a:pt x="0" y="2621"/>
                      </a:lnTo>
                      <a:close/>
                    </a:path>
                  </a:pathLst>
                </a:custGeom>
                <a:solidFill>
                  <a:srgbClr val="7F60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4" name="Google Shape;504;p64"/>
                <p:cNvSpPr/>
                <p:nvPr/>
              </p:nvSpPr>
              <p:spPr>
                <a:xfrm>
                  <a:off x="6720703" y="1738827"/>
                  <a:ext cx="4264478" cy="3747566"/>
                </a:xfrm>
                <a:custGeom>
                  <a:rect b="b" l="l" r="r" t="t"/>
                  <a:pathLst>
                    <a:path extrusionOk="0" h="9364" w="10656">
                      <a:moveTo>
                        <a:pt x="10656" y="0"/>
                      </a:moveTo>
                      <a:cubicBezTo>
                        <a:pt x="10656" y="0"/>
                        <a:pt x="5460" y="8145"/>
                        <a:pt x="5188" y="8570"/>
                      </a:cubicBezTo>
                      <a:cubicBezTo>
                        <a:pt x="5168" y="8553"/>
                        <a:pt x="1891" y="5835"/>
                        <a:pt x="1891" y="5835"/>
                      </a:cubicBezTo>
                      <a:cubicBezTo>
                        <a:pt x="0" y="9099"/>
                        <a:pt x="0" y="9099"/>
                        <a:pt x="0" y="9099"/>
                      </a:cubicBezTo>
                      <a:cubicBezTo>
                        <a:pt x="224" y="9364"/>
                        <a:pt x="224" y="9364"/>
                        <a:pt x="224" y="9364"/>
                      </a:cubicBezTo>
                      <a:cubicBezTo>
                        <a:pt x="1954" y="6410"/>
                        <a:pt x="1954" y="6410"/>
                        <a:pt x="1954" y="6410"/>
                      </a:cubicBezTo>
                      <a:cubicBezTo>
                        <a:pt x="5279" y="9227"/>
                        <a:pt x="5279" y="9227"/>
                        <a:pt x="5279" y="9227"/>
                      </a:cubicBezTo>
                      <a:cubicBezTo>
                        <a:pt x="10527" y="1099"/>
                        <a:pt x="10527" y="1099"/>
                        <a:pt x="10527" y="1099"/>
                      </a:cubicBezTo>
                      <a:cubicBezTo>
                        <a:pt x="10527" y="1099"/>
                        <a:pt x="10605" y="546"/>
                        <a:pt x="10656" y="0"/>
                      </a:cubicBezTo>
                      <a:close/>
                    </a:path>
                  </a:pathLst>
                </a:custGeom>
                <a:solidFill>
                  <a:srgbClr val="BF90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grpSp>
          <p:grpSp>
            <p:nvGrpSpPr>
              <p:cNvPr id="505" name="Google Shape;505;p64"/>
              <p:cNvGrpSpPr/>
              <p:nvPr/>
            </p:nvGrpSpPr>
            <p:grpSpPr>
              <a:xfrm>
                <a:off x="6856710" y="2403278"/>
                <a:ext cx="4503479" cy="3413221"/>
                <a:chOff x="6856710" y="2403278"/>
                <a:chExt cx="4503479" cy="3413221"/>
              </a:xfrm>
            </p:grpSpPr>
            <p:sp>
              <p:nvSpPr>
                <p:cNvPr id="506" name="Google Shape;506;p64"/>
                <p:cNvSpPr/>
                <p:nvPr/>
              </p:nvSpPr>
              <p:spPr>
                <a:xfrm>
                  <a:off x="6856710" y="2403278"/>
                  <a:ext cx="4503479" cy="3413221"/>
                </a:xfrm>
                <a:custGeom>
                  <a:rect b="b" l="l" r="r" t="t"/>
                  <a:pathLst>
                    <a:path extrusionOk="0" h="8529" w="11253">
                      <a:moveTo>
                        <a:pt x="10116" y="0"/>
                      </a:moveTo>
                      <a:cubicBezTo>
                        <a:pt x="10116" y="0"/>
                        <a:pt x="6220" y="6000"/>
                        <a:pt x="5225" y="7530"/>
                      </a:cubicBezTo>
                      <a:cubicBezTo>
                        <a:pt x="5224" y="7530"/>
                        <a:pt x="5224" y="7530"/>
                        <a:pt x="5224" y="7530"/>
                      </a:cubicBezTo>
                      <a:cubicBezTo>
                        <a:pt x="4939" y="7567"/>
                        <a:pt x="4939" y="7567"/>
                        <a:pt x="4939" y="7567"/>
                      </a:cubicBezTo>
                      <a:cubicBezTo>
                        <a:pt x="1960" y="5043"/>
                        <a:pt x="1960" y="5043"/>
                        <a:pt x="1960" y="5043"/>
                      </a:cubicBezTo>
                      <a:cubicBezTo>
                        <a:pt x="1654" y="5037"/>
                        <a:pt x="1654" y="5037"/>
                        <a:pt x="1654" y="5037"/>
                      </a:cubicBezTo>
                      <a:cubicBezTo>
                        <a:pt x="1497" y="5303"/>
                        <a:pt x="0" y="7848"/>
                        <a:pt x="0" y="7848"/>
                      </a:cubicBezTo>
                      <a:cubicBezTo>
                        <a:pt x="246" y="8100"/>
                        <a:pt x="246" y="8100"/>
                        <a:pt x="246" y="8100"/>
                      </a:cubicBezTo>
                      <a:cubicBezTo>
                        <a:pt x="1976" y="7872"/>
                        <a:pt x="1976" y="7872"/>
                        <a:pt x="1976" y="7872"/>
                      </a:cubicBezTo>
                      <a:cubicBezTo>
                        <a:pt x="2795" y="6550"/>
                        <a:pt x="2795" y="6550"/>
                        <a:pt x="2795" y="6550"/>
                      </a:cubicBezTo>
                      <a:cubicBezTo>
                        <a:pt x="3865" y="7472"/>
                        <a:pt x="5100" y="8529"/>
                        <a:pt x="5100" y="8529"/>
                      </a:cubicBezTo>
                      <a:cubicBezTo>
                        <a:pt x="6615" y="8229"/>
                        <a:pt x="6615" y="8229"/>
                        <a:pt x="6615" y="8229"/>
                      </a:cubicBezTo>
                      <a:cubicBezTo>
                        <a:pt x="8435" y="5539"/>
                        <a:pt x="7902" y="6326"/>
                        <a:pt x="9017" y="4682"/>
                      </a:cubicBezTo>
                      <a:cubicBezTo>
                        <a:pt x="9495" y="5081"/>
                        <a:pt x="9495" y="5081"/>
                        <a:pt x="9495" y="5081"/>
                      </a:cubicBezTo>
                      <a:cubicBezTo>
                        <a:pt x="10696" y="5117"/>
                        <a:pt x="10696" y="5117"/>
                        <a:pt x="10696" y="5117"/>
                      </a:cubicBezTo>
                      <a:cubicBezTo>
                        <a:pt x="11253" y="570"/>
                        <a:pt x="11253" y="570"/>
                        <a:pt x="11253" y="570"/>
                      </a:cubicBezTo>
                      <a:lnTo>
                        <a:pt x="10116" y="0"/>
                      </a:lnTo>
                      <a:close/>
                    </a:path>
                  </a:pathLst>
                </a:custGeom>
                <a:solidFill>
                  <a:srgbClr val="7296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7" name="Google Shape;507;p64"/>
                <p:cNvSpPr/>
                <p:nvPr/>
              </p:nvSpPr>
              <p:spPr>
                <a:xfrm>
                  <a:off x="6856710" y="2403278"/>
                  <a:ext cx="4048373" cy="3413221"/>
                </a:xfrm>
                <a:custGeom>
                  <a:rect b="b" l="l" r="r" t="t"/>
                  <a:pathLst>
                    <a:path extrusionOk="0" h="8529" w="10116">
                      <a:moveTo>
                        <a:pt x="10116" y="0"/>
                      </a:moveTo>
                      <a:cubicBezTo>
                        <a:pt x="9495" y="5081"/>
                        <a:pt x="9495" y="5081"/>
                        <a:pt x="9495" y="5081"/>
                      </a:cubicBezTo>
                      <a:cubicBezTo>
                        <a:pt x="8127" y="3929"/>
                        <a:pt x="8127" y="3929"/>
                        <a:pt x="8127" y="3929"/>
                      </a:cubicBezTo>
                      <a:cubicBezTo>
                        <a:pt x="5100" y="8529"/>
                        <a:pt x="5100" y="8529"/>
                        <a:pt x="5100" y="8529"/>
                      </a:cubicBezTo>
                      <a:cubicBezTo>
                        <a:pt x="5100" y="8529"/>
                        <a:pt x="2741" y="6511"/>
                        <a:pt x="1719" y="5620"/>
                      </a:cubicBezTo>
                      <a:cubicBezTo>
                        <a:pt x="246" y="8100"/>
                        <a:pt x="246" y="8100"/>
                        <a:pt x="246" y="8100"/>
                      </a:cubicBezTo>
                      <a:cubicBezTo>
                        <a:pt x="0" y="7848"/>
                        <a:pt x="0" y="7848"/>
                        <a:pt x="0" y="7848"/>
                      </a:cubicBezTo>
                      <a:cubicBezTo>
                        <a:pt x="0" y="7848"/>
                        <a:pt x="1497" y="5303"/>
                        <a:pt x="1654" y="5037"/>
                      </a:cubicBezTo>
                      <a:cubicBezTo>
                        <a:pt x="4989" y="7892"/>
                        <a:pt x="4989" y="7892"/>
                        <a:pt x="4989" y="7892"/>
                      </a:cubicBezTo>
                      <a:cubicBezTo>
                        <a:pt x="4993" y="7889"/>
                        <a:pt x="4993" y="7889"/>
                        <a:pt x="4993" y="7889"/>
                      </a:cubicBezTo>
                      <a:cubicBezTo>
                        <a:pt x="4996" y="7881"/>
                        <a:pt x="4996" y="7881"/>
                        <a:pt x="4996" y="7881"/>
                      </a:cubicBezTo>
                      <a:cubicBezTo>
                        <a:pt x="5044" y="7809"/>
                        <a:pt x="10116" y="0"/>
                        <a:pt x="10116" y="0"/>
                      </a:cubicBezTo>
                      <a:close/>
                    </a:path>
                  </a:pathLst>
                </a:custGeom>
                <a:solidFill>
                  <a:srgbClr val="42AFB6"/>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8" name="Google Shape;508;p64"/>
                <p:cNvSpPr/>
                <p:nvPr/>
              </p:nvSpPr>
              <p:spPr>
                <a:xfrm>
                  <a:off x="10656601" y="2403278"/>
                  <a:ext cx="703573" cy="2047714"/>
                </a:xfrm>
                <a:custGeom>
                  <a:rect b="b" l="l" r="r" t="t"/>
                  <a:pathLst>
                    <a:path extrusionOk="0" h="12090" w="4154">
                      <a:moveTo>
                        <a:pt x="1467" y="0"/>
                      </a:moveTo>
                      <a:lnTo>
                        <a:pt x="0" y="12005"/>
                      </a:lnTo>
                      <a:lnTo>
                        <a:pt x="2838" y="12090"/>
                      </a:lnTo>
                      <a:lnTo>
                        <a:pt x="4154" y="1346"/>
                      </a:lnTo>
                      <a:lnTo>
                        <a:pt x="1467" y="0"/>
                      </a:lnTo>
                      <a:close/>
                    </a:path>
                  </a:pathLst>
                </a:custGeom>
                <a:solidFill>
                  <a:srgbClr val="7296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grpSp>
        </p:grpSp>
        <p:grpSp>
          <p:nvGrpSpPr>
            <p:cNvPr id="509" name="Google Shape;509;p64"/>
            <p:cNvGrpSpPr/>
            <p:nvPr/>
          </p:nvGrpSpPr>
          <p:grpSpPr>
            <a:xfrm>
              <a:off x="7714369" y="1085293"/>
              <a:ext cx="3833400" cy="4228387"/>
              <a:chOff x="7714369" y="1280176"/>
              <a:chExt cx="3833400" cy="4228387"/>
            </a:xfrm>
          </p:grpSpPr>
          <p:grpSp>
            <p:nvGrpSpPr>
              <p:cNvPr id="510" name="Google Shape;510;p64"/>
              <p:cNvGrpSpPr/>
              <p:nvPr/>
            </p:nvGrpSpPr>
            <p:grpSpPr>
              <a:xfrm>
                <a:off x="7714369" y="1280176"/>
                <a:ext cx="3833400" cy="2780806"/>
                <a:chOff x="834247" y="1115923"/>
                <a:chExt cx="3833400" cy="2780806"/>
              </a:xfrm>
            </p:grpSpPr>
            <p:sp>
              <p:nvSpPr>
                <p:cNvPr id="511" name="Google Shape;511;p64"/>
                <p:cNvSpPr txBox="1"/>
                <p:nvPr/>
              </p:nvSpPr>
              <p:spPr>
                <a:xfrm>
                  <a:off x="1269547" y="1310729"/>
                  <a:ext cx="3398100" cy="2586000"/>
                </a:xfrm>
                <a:prstGeom prst="rect">
                  <a:avLst/>
                </a:prstGeom>
                <a:noFill/>
                <a:ln>
                  <a:noFill/>
                </a:ln>
              </p:spPr>
              <p:txBody>
                <a:bodyPr anchorCtr="0" anchor="t" bIns="0" lIns="0" spcFirstLastPara="1" rIns="0" wrap="square" tIns="0">
                  <a:spAutoFit/>
                </a:bodyPr>
                <a:lstStyle/>
                <a:p>
                  <a:pPr indent="0" lvl="0" marL="0" rtl="0" algn="l">
                    <a:spcBef>
                      <a:spcPts val="600"/>
                    </a:spcBef>
                    <a:spcAft>
                      <a:spcPts val="0"/>
                    </a:spcAft>
                    <a:buNone/>
                  </a:pPr>
                  <a:r>
                    <a:rPr b="1" lang="en-US">
                      <a:solidFill>
                        <a:srgbClr val="38761D"/>
                      </a:solidFill>
                      <a:latin typeface="Georgia"/>
                      <a:ea typeface="Georgia"/>
                      <a:cs typeface="Georgia"/>
                      <a:sym typeface="Georgia"/>
                    </a:rPr>
                    <a:t>Categorical  Data(Heart Risk ) vs Continuous Datas:</a:t>
                  </a:r>
                  <a:r>
                    <a:rPr b="1" lang="en-US">
                      <a:solidFill>
                        <a:srgbClr val="990000"/>
                      </a:solidFill>
                      <a:latin typeface="Georgia"/>
                      <a:ea typeface="Georgia"/>
                      <a:cs typeface="Georgia"/>
                      <a:sym typeface="Georgia"/>
                    </a:rPr>
                    <a:t>(</a:t>
                  </a:r>
                  <a:r>
                    <a:rPr b="1" lang="en-US" sz="1500">
                      <a:solidFill>
                        <a:srgbClr val="990000"/>
                      </a:solidFill>
                      <a:latin typeface="Roboto"/>
                      <a:ea typeface="Roboto"/>
                      <a:cs typeface="Roboto"/>
                      <a:sym typeface="Roboto"/>
                    </a:rPr>
                    <a:t>point-biserial test)</a:t>
                  </a:r>
                  <a:endParaRPr b="1">
                    <a:solidFill>
                      <a:srgbClr val="990000"/>
                    </a:solidFill>
                    <a:latin typeface="Georgia"/>
                    <a:ea typeface="Georgia"/>
                    <a:cs typeface="Georgia"/>
                    <a:sym typeface="Georgia"/>
                  </a:endParaRPr>
                </a:p>
                <a:p>
                  <a:pPr indent="0" lvl="0" marL="0" rtl="0" algn="l">
                    <a:spcBef>
                      <a:spcPts val="600"/>
                    </a:spcBef>
                    <a:spcAft>
                      <a:spcPts val="0"/>
                    </a:spcAft>
                    <a:buNone/>
                  </a:pPr>
                  <a:r>
                    <a:rPr lang="en-US" sz="1500">
                      <a:solidFill>
                        <a:srgbClr val="38761D"/>
                      </a:solidFill>
                      <a:latin typeface="Roboto"/>
                      <a:ea typeface="Roboto"/>
                      <a:cs typeface="Roboto"/>
                      <a:sym typeface="Roboto"/>
                    </a:rPr>
                    <a:t>The point-biserial test </a:t>
                  </a:r>
                  <a:r>
                    <a:rPr lang="en-US" sz="1700">
                      <a:solidFill>
                        <a:srgbClr val="38761D"/>
                      </a:solidFill>
                      <a:latin typeface="Georgia"/>
                      <a:ea typeface="Georgia"/>
                      <a:cs typeface="Georgia"/>
                      <a:sym typeface="Georgia"/>
                    </a:rPr>
                    <a:t> </a:t>
                  </a:r>
                  <a:r>
                    <a:rPr lang="en-US" sz="1500">
                      <a:solidFill>
                        <a:srgbClr val="38761D"/>
                      </a:solidFill>
                      <a:latin typeface="Roboto"/>
                      <a:ea typeface="Roboto"/>
                      <a:cs typeface="Roboto"/>
                      <a:sym typeface="Roboto"/>
                    </a:rPr>
                    <a:t>used to measure the strength and direction of the relationship between a binary (dichotomous) variable and a continuous variable.</a:t>
                  </a:r>
                  <a:endParaRPr sz="1700">
                    <a:solidFill>
                      <a:srgbClr val="38761D"/>
                    </a:solidFill>
                    <a:latin typeface="Georgia"/>
                    <a:ea typeface="Georgia"/>
                    <a:cs typeface="Georgia"/>
                    <a:sym typeface="Georgia"/>
                  </a:endParaRPr>
                </a:p>
                <a:p>
                  <a:pPr indent="0" lvl="0" marL="0" rtl="0" algn="l">
                    <a:spcBef>
                      <a:spcPts val="600"/>
                    </a:spcBef>
                    <a:spcAft>
                      <a:spcPts val="0"/>
                    </a:spcAft>
                    <a:buNone/>
                  </a:pPr>
                  <a:r>
                    <a:t/>
                  </a:r>
                  <a:endParaRPr b="1">
                    <a:solidFill>
                      <a:srgbClr val="38761D"/>
                    </a:solidFill>
                    <a:latin typeface="Georgia"/>
                    <a:ea typeface="Georgia"/>
                    <a:cs typeface="Georgia"/>
                    <a:sym typeface="Georgia"/>
                  </a:endParaRPr>
                </a:p>
                <a:p>
                  <a:pPr indent="0" lvl="0" marL="0" rtl="0" algn="l">
                    <a:spcBef>
                      <a:spcPts val="600"/>
                    </a:spcBef>
                    <a:spcAft>
                      <a:spcPts val="0"/>
                    </a:spcAft>
                    <a:buNone/>
                  </a:pPr>
                  <a:r>
                    <a:t/>
                  </a:r>
                  <a:endParaRPr b="1">
                    <a:solidFill>
                      <a:srgbClr val="38761D"/>
                    </a:solidFill>
                    <a:latin typeface="Georgia"/>
                    <a:ea typeface="Georgia"/>
                    <a:cs typeface="Georgia"/>
                    <a:sym typeface="Georgia"/>
                  </a:endParaRPr>
                </a:p>
                <a:p>
                  <a:pPr indent="0" lvl="0" marL="0" rtl="0" algn="l">
                    <a:spcBef>
                      <a:spcPts val="600"/>
                    </a:spcBef>
                    <a:spcAft>
                      <a:spcPts val="0"/>
                    </a:spcAft>
                    <a:buNone/>
                  </a:pPr>
                  <a:r>
                    <a:t/>
                  </a:r>
                  <a:endParaRPr>
                    <a:solidFill>
                      <a:schemeClr val="dk1"/>
                    </a:solidFill>
                    <a:latin typeface="Geo"/>
                    <a:ea typeface="Geo"/>
                    <a:cs typeface="Geo"/>
                    <a:sym typeface="Geo"/>
                  </a:endParaRPr>
                </a:p>
              </p:txBody>
            </p:sp>
            <p:sp>
              <p:nvSpPr>
                <p:cNvPr id="512" name="Google Shape;512;p64"/>
                <p:cNvSpPr/>
                <p:nvPr/>
              </p:nvSpPr>
              <p:spPr>
                <a:xfrm>
                  <a:off x="834247" y="1115923"/>
                  <a:ext cx="130500" cy="1766100"/>
                </a:xfrm>
                <a:prstGeom prst="rect">
                  <a:avLst/>
                </a:prstGeom>
                <a:solidFill>
                  <a:srgbClr val="70AD4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513" name="Google Shape;513;p64"/>
              <p:cNvSpPr/>
              <p:nvPr/>
            </p:nvSpPr>
            <p:spPr>
              <a:xfrm>
                <a:off x="7714369" y="3645863"/>
                <a:ext cx="130500" cy="1862700"/>
              </a:xfrm>
              <a:prstGeom prst="rect">
                <a:avLst/>
              </a:prstGeom>
              <a:solidFill>
                <a:srgbClr val="ED7D3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sp>
        <p:nvSpPr>
          <p:cNvPr id="514" name="Google Shape;514;p64"/>
          <p:cNvSpPr txBox="1"/>
          <p:nvPr/>
        </p:nvSpPr>
        <p:spPr>
          <a:xfrm>
            <a:off x="1298150" y="490750"/>
            <a:ext cx="9368400" cy="780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sz="3800">
                <a:solidFill>
                  <a:srgbClr val="B45F06"/>
                </a:solidFill>
                <a:latin typeface="Times New Roman"/>
                <a:ea typeface="Times New Roman"/>
                <a:cs typeface="Times New Roman"/>
                <a:sym typeface="Times New Roman"/>
              </a:rPr>
              <a:t> </a:t>
            </a:r>
            <a:r>
              <a:rPr b="1" lang="en-US" sz="3800">
                <a:solidFill>
                  <a:srgbClr val="B45F06"/>
                </a:solidFill>
                <a:latin typeface="Times New Roman"/>
                <a:ea typeface="Times New Roman"/>
                <a:cs typeface="Times New Roman"/>
                <a:sym typeface="Times New Roman"/>
              </a:rPr>
              <a:t> </a:t>
            </a:r>
            <a:r>
              <a:rPr b="1" lang="en-US" sz="3600">
                <a:solidFill>
                  <a:srgbClr val="E06666"/>
                </a:solidFill>
                <a:latin typeface="EB Garamond"/>
                <a:ea typeface="EB Garamond"/>
                <a:cs typeface="EB Garamond"/>
                <a:sym typeface="EB Garamond"/>
              </a:rPr>
              <a:t>Statistical Analysis</a:t>
            </a:r>
            <a:endParaRPr b="1" sz="4600">
              <a:solidFill>
                <a:srgbClr val="B45F06"/>
              </a:solidFill>
              <a:latin typeface="Times New Roman"/>
              <a:ea typeface="Times New Roman"/>
              <a:cs typeface="Times New Roman"/>
              <a:sym typeface="Times New Roman"/>
            </a:endParaRPr>
          </a:p>
          <a:p>
            <a:pPr indent="0" lvl="0" marL="0" rtl="0" algn="ctr">
              <a:spcBef>
                <a:spcPts val="0"/>
              </a:spcBef>
              <a:spcAft>
                <a:spcPts val="0"/>
              </a:spcAft>
              <a:buNone/>
            </a:pPr>
            <a:r>
              <a:t/>
            </a:r>
            <a:endParaRPr b="1" sz="3800">
              <a:solidFill>
                <a:srgbClr val="B45F06"/>
              </a:solidFill>
              <a:latin typeface="Times New Roman"/>
              <a:ea typeface="Times New Roman"/>
              <a:cs typeface="Times New Roman"/>
              <a:sym typeface="Times New Roman"/>
            </a:endParaRPr>
          </a:p>
        </p:txBody>
      </p:sp>
      <p:sp>
        <p:nvSpPr>
          <p:cNvPr id="515" name="Google Shape;515;p64"/>
          <p:cNvSpPr txBox="1"/>
          <p:nvPr/>
        </p:nvSpPr>
        <p:spPr>
          <a:xfrm>
            <a:off x="7697550" y="3875600"/>
            <a:ext cx="3619800" cy="178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rgbClr val="B45F06"/>
                </a:solidFill>
              </a:rPr>
              <a:t>Categorical</a:t>
            </a:r>
            <a:r>
              <a:rPr b="1" lang="en-US">
                <a:solidFill>
                  <a:srgbClr val="B45F06"/>
                </a:solidFill>
              </a:rPr>
              <a:t>  Data vs </a:t>
            </a:r>
            <a:r>
              <a:rPr b="1" lang="en-US">
                <a:solidFill>
                  <a:srgbClr val="B45F06"/>
                </a:solidFill>
              </a:rPr>
              <a:t>Categorical</a:t>
            </a:r>
            <a:r>
              <a:rPr b="1" lang="en-US">
                <a:solidFill>
                  <a:srgbClr val="B45F06"/>
                </a:solidFill>
              </a:rPr>
              <a:t> Data:</a:t>
            </a:r>
            <a:r>
              <a:rPr b="1" lang="en-US">
                <a:solidFill>
                  <a:srgbClr val="990000"/>
                </a:solidFill>
              </a:rPr>
              <a:t>(</a:t>
            </a:r>
            <a:r>
              <a:rPr b="1" lang="en-US" sz="1500">
                <a:solidFill>
                  <a:srgbClr val="990000"/>
                </a:solidFill>
                <a:latin typeface="Roboto"/>
                <a:ea typeface="Roboto"/>
                <a:cs typeface="Roboto"/>
                <a:sym typeface="Roboto"/>
              </a:rPr>
              <a:t>chi-squared (χ²))</a:t>
            </a:r>
            <a:endParaRPr b="1">
              <a:solidFill>
                <a:srgbClr val="990000"/>
              </a:solidFill>
            </a:endParaRPr>
          </a:p>
          <a:p>
            <a:pPr indent="0" lvl="0" marL="0" rtl="0" algn="l">
              <a:spcBef>
                <a:spcPts val="0"/>
              </a:spcBef>
              <a:spcAft>
                <a:spcPts val="0"/>
              </a:spcAft>
              <a:buNone/>
            </a:pPr>
            <a:r>
              <a:t/>
            </a:r>
            <a:endParaRPr sz="1200">
              <a:solidFill>
                <a:srgbClr val="B45F06"/>
              </a:solidFill>
              <a:latin typeface="Roboto"/>
              <a:ea typeface="Roboto"/>
              <a:cs typeface="Roboto"/>
              <a:sym typeface="Roboto"/>
            </a:endParaRPr>
          </a:p>
          <a:p>
            <a:pPr indent="0" lvl="0" marL="0" rtl="0" algn="l">
              <a:spcBef>
                <a:spcPts val="0"/>
              </a:spcBef>
              <a:spcAft>
                <a:spcPts val="0"/>
              </a:spcAft>
              <a:buNone/>
            </a:pPr>
            <a:r>
              <a:rPr lang="en-US" sz="1500">
                <a:solidFill>
                  <a:srgbClr val="B45F06"/>
                </a:solidFill>
                <a:latin typeface="Roboto"/>
                <a:ea typeface="Roboto"/>
                <a:cs typeface="Roboto"/>
                <a:sym typeface="Roboto"/>
              </a:rPr>
              <a:t>The chi-squared (χ²) test used to determine whether there is a significant association between categorical variables.</a:t>
            </a:r>
            <a:endParaRPr b="1" sz="1700">
              <a:solidFill>
                <a:srgbClr val="B45F06"/>
              </a:solidFill>
            </a:endParaRPr>
          </a:p>
          <a:p>
            <a:pPr indent="0" lvl="0" marL="0" rtl="0" algn="l">
              <a:spcBef>
                <a:spcPts val="0"/>
              </a:spcBef>
              <a:spcAft>
                <a:spcPts val="0"/>
              </a:spcAft>
              <a:buNone/>
            </a:pPr>
            <a:r>
              <a:t/>
            </a:r>
            <a:endParaRPr b="1">
              <a:solidFill>
                <a:srgbClr val="B45F06"/>
              </a:solidFill>
            </a:endParaRPr>
          </a:p>
          <a:p>
            <a:pPr indent="0" lvl="0" marL="0" rtl="0" algn="l">
              <a:spcBef>
                <a:spcPts val="0"/>
              </a:spcBef>
              <a:spcAft>
                <a:spcPts val="0"/>
              </a:spcAft>
              <a:buNone/>
            </a:pPr>
            <a:r>
              <a:t/>
            </a:r>
            <a:endParaRPr b="1">
              <a:solidFill>
                <a:srgbClr val="B45F06"/>
              </a:solidFill>
            </a:endParaRPr>
          </a:p>
          <a:p>
            <a:pPr indent="0" lvl="0" marL="0" rtl="0" algn="l">
              <a:spcBef>
                <a:spcPts val="0"/>
              </a:spcBef>
              <a:spcAft>
                <a:spcPts val="0"/>
              </a:spcAft>
              <a:buNone/>
            </a:pPr>
            <a:r>
              <a:t/>
            </a:r>
            <a:endParaRPr b="1">
              <a:solidFill>
                <a:srgbClr val="B45F06"/>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65"/>
          <p:cNvSpPr txBox="1"/>
          <p:nvPr>
            <p:ph idx="12" type="sldNum"/>
          </p:nvPr>
        </p:nvSpPr>
        <p:spPr>
          <a:xfrm>
            <a:off x="11210794" y="6356350"/>
            <a:ext cx="4305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522" name="Google Shape;522;p65"/>
          <p:cNvPicPr preferRelativeResize="0"/>
          <p:nvPr/>
        </p:nvPicPr>
        <p:blipFill>
          <a:blip r:embed="rId3">
            <a:alphaModFix/>
          </a:blip>
          <a:stretch>
            <a:fillRect/>
          </a:stretch>
        </p:blipFill>
        <p:spPr>
          <a:xfrm>
            <a:off x="152400" y="1051425"/>
            <a:ext cx="6038424" cy="2702900"/>
          </a:xfrm>
          <a:prstGeom prst="rect">
            <a:avLst/>
          </a:prstGeom>
          <a:noFill/>
          <a:ln>
            <a:noFill/>
          </a:ln>
        </p:spPr>
      </p:pic>
      <p:pic>
        <p:nvPicPr>
          <p:cNvPr id="523" name="Google Shape;523;p65"/>
          <p:cNvPicPr preferRelativeResize="0"/>
          <p:nvPr/>
        </p:nvPicPr>
        <p:blipFill>
          <a:blip r:embed="rId4">
            <a:alphaModFix/>
          </a:blip>
          <a:stretch>
            <a:fillRect/>
          </a:stretch>
        </p:blipFill>
        <p:spPr>
          <a:xfrm>
            <a:off x="167800" y="4153912"/>
            <a:ext cx="6454850" cy="2611825"/>
          </a:xfrm>
          <a:prstGeom prst="rect">
            <a:avLst/>
          </a:prstGeom>
          <a:noFill/>
          <a:ln>
            <a:noFill/>
          </a:ln>
        </p:spPr>
      </p:pic>
      <p:sp>
        <p:nvSpPr>
          <p:cNvPr id="524" name="Google Shape;524;p65"/>
          <p:cNvSpPr txBox="1"/>
          <p:nvPr/>
        </p:nvSpPr>
        <p:spPr>
          <a:xfrm>
            <a:off x="272600" y="647450"/>
            <a:ext cx="41322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000">
                <a:solidFill>
                  <a:srgbClr val="980000"/>
                </a:solidFill>
                <a:latin typeface="Times New Roman"/>
                <a:ea typeface="Times New Roman"/>
                <a:cs typeface="Times New Roman"/>
                <a:sym typeface="Times New Roman"/>
              </a:rPr>
              <a:t>Point Biserial:</a:t>
            </a:r>
            <a:endParaRPr b="1" sz="2000">
              <a:solidFill>
                <a:srgbClr val="980000"/>
              </a:solidFill>
              <a:latin typeface="Times New Roman"/>
              <a:ea typeface="Times New Roman"/>
              <a:cs typeface="Times New Roman"/>
              <a:sym typeface="Times New Roman"/>
            </a:endParaRPr>
          </a:p>
        </p:txBody>
      </p:sp>
      <p:sp>
        <p:nvSpPr>
          <p:cNvPr id="525" name="Google Shape;525;p65"/>
          <p:cNvSpPr txBox="1"/>
          <p:nvPr/>
        </p:nvSpPr>
        <p:spPr>
          <a:xfrm>
            <a:off x="272600" y="3712175"/>
            <a:ext cx="4568400" cy="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900">
                <a:solidFill>
                  <a:srgbClr val="990000"/>
                </a:solidFill>
              </a:rPr>
              <a:t>Chi-square test:</a:t>
            </a:r>
            <a:endParaRPr b="1" sz="1900">
              <a:solidFill>
                <a:srgbClr val="990000"/>
              </a:solidFill>
            </a:endParaRPr>
          </a:p>
        </p:txBody>
      </p:sp>
      <p:sp>
        <p:nvSpPr>
          <p:cNvPr id="526" name="Google Shape;526;p65"/>
          <p:cNvSpPr/>
          <p:nvPr/>
        </p:nvSpPr>
        <p:spPr>
          <a:xfrm>
            <a:off x="11469752" y="3066382"/>
            <a:ext cx="186300" cy="202291"/>
          </a:xfrm>
          <a:custGeom>
            <a:rect b="b" l="l" r="r" t="t"/>
            <a:pathLst>
              <a:path extrusionOk="0" h="2129375" w="3240006">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27" name="Google Shape;527;p65"/>
          <p:cNvSpPr/>
          <p:nvPr/>
        </p:nvSpPr>
        <p:spPr>
          <a:xfrm>
            <a:off x="5910200" y="4562616"/>
            <a:ext cx="1044600" cy="1962300"/>
          </a:xfrm>
          <a:prstGeom prst="homePlate">
            <a:avLst>
              <a:gd fmla="val 50000" name="adj"/>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528" name="Google Shape;528;p65"/>
          <p:cNvGrpSpPr/>
          <p:nvPr/>
        </p:nvGrpSpPr>
        <p:grpSpPr>
          <a:xfrm>
            <a:off x="6453626" y="4562227"/>
            <a:ext cx="5446214" cy="1962195"/>
            <a:chOff x="2189480" y="2153920"/>
            <a:chExt cx="7213528" cy="1137900"/>
          </a:xfrm>
        </p:grpSpPr>
        <p:sp>
          <p:nvSpPr>
            <p:cNvPr id="529" name="Google Shape;529;p65"/>
            <p:cNvSpPr/>
            <p:nvPr/>
          </p:nvSpPr>
          <p:spPr>
            <a:xfrm>
              <a:off x="2189480" y="2153920"/>
              <a:ext cx="7173000" cy="1137900"/>
            </a:xfrm>
            <a:prstGeom prst="chevron">
              <a:avLst>
                <a:gd fmla="val 50000" name="adj"/>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530" name="Google Shape;530;p65"/>
            <p:cNvSpPr/>
            <p:nvPr/>
          </p:nvSpPr>
          <p:spPr>
            <a:xfrm>
              <a:off x="7779408" y="2153920"/>
              <a:ext cx="1623600" cy="1137900"/>
            </a:xfrm>
            <a:prstGeom prst="rect">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531" name="Google Shape;531;p65"/>
          <p:cNvSpPr/>
          <p:nvPr/>
        </p:nvSpPr>
        <p:spPr>
          <a:xfrm>
            <a:off x="5860650" y="1603375"/>
            <a:ext cx="1232100" cy="1868700"/>
          </a:xfrm>
          <a:prstGeom prst="homePlate">
            <a:avLst>
              <a:gd fmla="val 50000" name="adj"/>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532" name="Google Shape;532;p65"/>
          <p:cNvGrpSpPr/>
          <p:nvPr/>
        </p:nvGrpSpPr>
        <p:grpSpPr>
          <a:xfrm>
            <a:off x="6506541" y="1603428"/>
            <a:ext cx="5392834" cy="1868659"/>
            <a:chOff x="2189480" y="2153920"/>
            <a:chExt cx="7213528" cy="1137900"/>
          </a:xfrm>
        </p:grpSpPr>
        <p:sp>
          <p:nvSpPr>
            <p:cNvPr id="533" name="Google Shape;533;p65"/>
            <p:cNvSpPr/>
            <p:nvPr/>
          </p:nvSpPr>
          <p:spPr>
            <a:xfrm>
              <a:off x="2189480" y="2153920"/>
              <a:ext cx="7173000" cy="1137900"/>
            </a:xfrm>
            <a:prstGeom prst="chevron">
              <a:avLst>
                <a:gd fmla="val 50000" name="adj"/>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534" name="Google Shape;534;p65"/>
            <p:cNvSpPr/>
            <p:nvPr/>
          </p:nvSpPr>
          <p:spPr>
            <a:xfrm>
              <a:off x="7779408" y="2153920"/>
              <a:ext cx="1623600" cy="1137900"/>
            </a:xfrm>
            <a:prstGeom prst="rect">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535" name="Google Shape;535;p65"/>
          <p:cNvSpPr txBox="1"/>
          <p:nvPr/>
        </p:nvSpPr>
        <p:spPr>
          <a:xfrm>
            <a:off x="7172550" y="1634975"/>
            <a:ext cx="4568400" cy="1754700"/>
          </a:xfrm>
          <a:prstGeom prst="rect">
            <a:avLst/>
          </a:prstGeom>
          <a:noFill/>
          <a:ln>
            <a:noFill/>
          </a:ln>
        </p:spPr>
        <p:txBody>
          <a:bodyPr anchorCtr="0" anchor="t" bIns="91425" lIns="91425" spcFirstLastPara="1" rIns="91425" wrap="square" tIns="91425">
            <a:spAutoFit/>
          </a:bodyPr>
          <a:lstStyle/>
          <a:p>
            <a:pPr indent="-336550" lvl="0" marL="457200" rtl="0" algn="just">
              <a:spcBef>
                <a:spcPts val="0"/>
              </a:spcBef>
              <a:spcAft>
                <a:spcPts val="0"/>
              </a:spcAft>
              <a:buClr>
                <a:srgbClr val="38761D"/>
              </a:buClr>
              <a:buSzPts val="1700"/>
              <a:buFont typeface="Roboto"/>
              <a:buChar char="❖"/>
            </a:pPr>
            <a:r>
              <a:rPr b="1" lang="en-US" sz="1700">
                <a:solidFill>
                  <a:srgbClr val="38761D"/>
                </a:solidFill>
                <a:latin typeface="Roboto"/>
                <a:ea typeface="Roboto"/>
                <a:cs typeface="Roboto"/>
                <a:sym typeface="Roboto"/>
              </a:rPr>
              <a:t>A</a:t>
            </a:r>
            <a:r>
              <a:rPr b="1" lang="en-US" sz="1700">
                <a:solidFill>
                  <a:srgbClr val="38761D"/>
                </a:solidFill>
                <a:latin typeface="Roboto"/>
                <a:ea typeface="Roboto"/>
                <a:cs typeface="Roboto"/>
                <a:sym typeface="Roboto"/>
              </a:rPr>
              <a:t>s the maximum heart rate increases, the likelihood of heart disease also increases.</a:t>
            </a:r>
            <a:endParaRPr b="1" sz="1700">
              <a:solidFill>
                <a:srgbClr val="38761D"/>
              </a:solidFill>
              <a:latin typeface="Roboto"/>
              <a:ea typeface="Roboto"/>
              <a:cs typeface="Roboto"/>
              <a:sym typeface="Roboto"/>
            </a:endParaRPr>
          </a:p>
          <a:p>
            <a:pPr indent="0" lvl="0" marL="914400" rtl="0" algn="just">
              <a:spcBef>
                <a:spcPts val="0"/>
              </a:spcBef>
              <a:spcAft>
                <a:spcPts val="0"/>
              </a:spcAft>
              <a:buNone/>
            </a:pPr>
            <a:r>
              <a:t/>
            </a:r>
            <a:endParaRPr b="1" sz="1700">
              <a:solidFill>
                <a:srgbClr val="38761D"/>
              </a:solidFill>
              <a:latin typeface="Roboto"/>
              <a:ea typeface="Roboto"/>
              <a:cs typeface="Roboto"/>
              <a:sym typeface="Roboto"/>
            </a:endParaRPr>
          </a:p>
          <a:p>
            <a:pPr indent="-336550" lvl="0" marL="457200" rtl="0" algn="just">
              <a:spcBef>
                <a:spcPts val="0"/>
              </a:spcBef>
              <a:spcAft>
                <a:spcPts val="0"/>
              </a:spcAft>
              <a:buClr>
                <a:srgbClr val="38761D"/>
              </a:buClr>
              <a:buSzPts val="1700"/>
              <a:buFont typeface="Roboto"/>
              <a:buChar char="❖"/>
            </a:pPr>
            <a:r>
              <a:rPr b="1" lang="en-US" sz="1700">
                <a:solidFill>
                  <a:srgbClr val="38761D"/>
                </a:solidFill>
                <a:latin typeface="Roboto"/>
                <a:ea typeface="Roboto"/>
                <a:cs typeface="Roboto"/>
                <a:sym typeface="Roboto"/>
              </a:rPr>
              <a:t>Age,BP,Max Heart Rate,Old peak are not correlated to the heart risk.</a:t>
            </a:r>
            <a:endParaRPr b="1" sz="1700">
              <a:solidFill>
                <a:srgbClr val="38761D"/>
              </a:solidFill>
              <a:latin typeface="Roboto"/>
              <a:ea typeface="Roboto"/>
              <a:cs typeface="Roboto"/>
              <a:sym typeface="Roboto"/>
            </a:endParaRPr>
          </a:p>
        </p:txBody>
      </p:sp>
      <p:sp>
        <p:nvSpPr>
          <p:cNvPr id="536" name="Google Shape;536;p65"/>
          <p:cNvSpPr txBox="1"/>
          <p:nvPr/>
        </p:nvSpPr>
        <p:spPr>
          <a:xfrm>
            <a:off x="6967175" y="4617000"/>
            <a:ext cx="4677900" cy="2124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F1C232"/>
              </a:buClr>
              <a:buSzPts val="1600"/>
              <a:buChar char="❖"/>
            </a:pPr>
            <a:r>
              <a:rPr b="1" lang="en-US" sz="1600">
                <a:solidFill>
                  <a:srgbClr val="F1C232"/>
                </a:solidFill>
              </a:rPr>
              <a:t>Chest Pain, Exercise Included, Number of Major Vessels, and Thal Rate are all marked as having an association with heart disease. </a:t>
            </a:r>
            <a:endParaRPr b="1" sz="1600">
              <a:solidFill>
                <a:srgbClr val="F1C232"/>
              </a:solidFill>
            </a:endParaRPr>
          </a:p>
          <a:p>
            <a:pPr indent="0" lvl="0" marL="0" rtl="0" algn="l">
              <a:spcBef>
                <a:spcPts val="0"/>
              </a:spcBef>
              <a:spcAft>
                <a:spcPts val="0"/>
              </a:spcAft>
              <a:buNone/>
            </a:pPr>
            <a:r>
              <a:t/>
            </a:r>
            <a:endParaRPr b="1" sz="1600">
              <a:solidFill>
                <a:srgbClr val="F1C232"/>
              </a:solidFill>
            </a:endParaRPr>
          </a:p>
          <a:p>
            <a:pPr indent="-330200" lvl="0" marL="457200" rtl="0" algn="l">
              <a:spcBef>
                <a:spcPts val="0"/>
              </a:spcBef>
              <a:spcAft>
                <a:spcPts val="0"/>
              </a:spcAft>
              <a:buClr>
                <a:srgbClr val="F1C232"/>
              </a:buClr>
              <a:buSzPts val="1600"/>
              <a:buChar char="❖"/>
            </a:pPr>
            <a:r>
              <a:rPr b="1" lang="en-US" sz="1600">
                <a:solidFill>
                  <a:srgbClr val="F1C232"/>
                </a:solidFill>
              </a:rPr>
              <a:t>In contrast, "Blood Sugar" is marked as having no association.</a:t>
            </a:r>
            <a:endParaRPr b="1" sz="1600">
              <a:solidFill>
                <a:srgbClr val="F1C232"/>
              </a:solidFill>
            </a:endParaRPr>
          </a:p>
          <a:p>
            <a:pPr indent="0" lvl="0" marL="0" rtl="0" algn="l">
              <a:spcBef>
                <a:spcPts val="0"/>
              </a:spcBef>
              <a:spcAft>
                <a:spcPts val="0"/>
              </a:spcAft>
              <a:buNone/>
            </a:pPr>
            <a:r>
              <a:t/>
            </a:r>
            <a:endParaRPr/>
          </a:p>
        </p:txBody>
      </p:sp>
      <p:sp>
        <p:nvSpPr>
          <p:cNvPr id="537" name="Google Shape;537;p65"/>
          <p:cNvSpPr txBox="1"/>
          <p:nvPr/>
        </p:nvSpPr>
        <p:spPr>
          <a:xfrm>
            <a:off x="3598025" y="206675"/>
            <a:ext cx="5113500" cy="468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US" sz="3600">
                <a:solidFill>
                  <a:srgbClr val="E06666"/>
                </a:solidFill>
                <a:latin typeface="EB Garamond"/>
                <a:ea typeface="EB Garamond"/>
                <a:cs typeface="EB Garamond"/>
                <a:sym typeface="EB Garamond"/>
              </a:rPr>
              <a:t>Test Result</a:t>
            </a:r>
            <a:endParaRPr b="1" sz="3600">
              <a:solidFill>
                <a:srgbClr val="E06666"/>
              </a:solidFill>
              <a:latin typeface="EB Garamond"/>
              <a:ea typeface="EB Garamond"/>
              <a:cs typeface="EB Garamond"/>
              <a:sym typeface="EB Garamond"/>
            </a:endParaRPr>
          </a:p>
        </p:txBody>
      </p:sp>
    </p:spTree>
  </p:cSld>
  <p:clrMapOvr>
    <a:masterClrMapping/>
  </p:clrMapOvr>
  <mc:AlternateContent>
    <mc:Choice Requires="p14">
      <p:transition spd="slow" p14:dur="700">
        <p:pus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66"/>
          <p:cNvSpPr txBox="1"/>
          <p:nvPr/>
        </p:nvSpPr>
        <p:spPr>
          <a:xfrm>
            <a:off x="8569525" y="3870325"/>
            <a:ext cx="3000000" cy="111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US" sz="1900">
                <a:solidFill>
                  <a:schemeClr val="accent2"/>
                </a:solidFill>
                <a:latin typeface="Roboto"/>
                <a:ea typeface="Roboto"/>
                <a:cs typeface="Roboto"/>
                <a:sym typeface="Roboto"/>
              </a:rPr>
              <a:t>Cholesterol</a:t>
            </a:r>
            <a:br>
              <a:rPr b="1" lang="en-US" sz="1600">
                <a:solidFill>
                  <a:schemeClr val="accent1"/>
                </a:solidFill>
                <a:latin typeface="Roboto"/>
                <a:ea typeface="Roboto"/>
                <a:cs typeface="Roboto"/>
                <a:sym typeface="Roboto"/>
              </a:rPr>
            </a:br>
            <a:r>
              <a:rPr lang="en-US" sz="1200">
                <a:solidFill>
                  <a:srgbClr val="660000"/>
                </a:solidFill>
                <a:latin typeface="Roboto"/>
                <a:ea typeface="Roboto"/>
                <a:cs typeface="Roboto"/>
                <a:sym typeface="Roboto"/>
              </a:rPr>
              <a:t>High-risk cases rise significantly between cholesterol levels of 200-300 mg/dL, but there's is no strong correlation between cholesterol and heart risk.</a:t>
            </a:r>
            <a:endParaRPr sz="1800">
              <a:solidFill>
                <a:srgbClr val="660000"/>
              </a:solidFill>
            </a:endParaRPr>
          </a:p>
        </p:txBody>
      </p:sp>
      <p:sp>
        <p:nvSpPr>
          <p:cNvPr id="543" name="Google Shape;543;p66"/>
          <p:cNvSpPr txBox="1"/>
          <p:nvPr/>
        </p:nvSpPr>
        <p:spPr>
          <a:xfrm>
            <a:off x="1307875" y="5374700"/>
            <a:ext cx="3000000" cy="1126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US" sz="1900">
                <a:solidFill>
                  <a:srgbClr val="0B5394"/>
                </a:solidFill>
                <a:latin typeface="Roboto"/>
                <a:ea typeface="Roboto"/>
                <a:cs typeface="Roboto"/>
                <a:sym typeface="Roboto"/>
              </a:rPr>
              <a:t>               </a:t>
            </a:r>
            <a:r>
              <a:rPr b="1" lang="en-US" sz="1900">
                <a:solidFill>
                  <a:srgbClr val="0B5394"/>
                </a:solidFill>
                <a:latin typeface="Roboto"/>
                <a:ea typeface="Roboto"/>
                <a:cs typeface="Roboto"/>
                <a:sym typeface="Roboto"/>
              </a:rPr>
              <a:t>Exercise</a:t>
            </a:r>
            <a:r>
              <a:rPr b="1" lang="en-US" sz="1900">
                <a:solidFill>
                  <a:srgbClr val="0B5394"/>
                </a:solidFill>
                <a:latin typeface="Roboto"/>
                <a:ea typeface="Roboto"/>
                <a:cs typeface="Roboto"/>
                <a:sym typeface="Roboto"/>
              </a:rPr>
              <a:t> induced</a:t>
            </a:r>
            <a:br>
              <a:rPr b="1" lang="en-US" sz="1600">
                <a:solidFill>
                  <a:schemeClr val="accent1"/>
                </a:solidFill>
                <a:latin typeface="Roboto"/>
                <a:ea typeface="Roboto"/>
                <a:cs typeface="Roboto"/>
                <a:sym typeface="Roboto"/>
              </a:rPr>
            </a:br>
            <a:r>
              <a:rPr lang="en-US" sz="1200">
                <a:solidFill>
                  <a:srgbClr val="660000"/>
                </a:solidFill>
              </a:rPr>
              <a:t>Individuals who experience angina during exercise are at low for heart-related issues.</a:t>
            </a:r>
            <a:endParaRPr sz="1200">
              <a:solidFill>
                <a:srgbClr val="660000"/>
              </a:solidFill>
            </a:endParaRPr>
          </a:p>
          <a:p>
            <a:pPr indent="0" lvl="0" marL="0" rtl="0" algn="l">
              <a:lnSpc>
                <a:spcPct val="90000"/>
              </a:lnSpc>
              <a:spcBef>
                <a:spcPts val="0"/>
              </a:spcBef>
              <a:spcAft>
                <a:spcPts val="0"/>
              </a:spcAft>
              <a:buNone/>
            </a:pPr>
            <a:r>
              <a:t/>
            </a:r>
            <a:endParaRPr sz="1300">
              <a:solidFill>
                <a:srgbClr val="5B5B5B"/>
              </a:solidFill>
              <a:latin typeface="Roboto"/>
              <a:ea typeface="Roboto"/>
              <a:cs typeface="Roboto"/>
              <a:sym typeface="Roboto"/>
            </a:endParaRPr>
          </a:p>
        </p:txBody>
      </p:sp>
      <p:grpSp>
        <p:nvGrpSpPr>
          <p:cNvPr id="544" name="Google Shape;544;p66"/>
          <p:cNvGrpSpPr/>
          <p:nvPr/>
        </p:nvGrpSpPr>
        <p:grpSpPr>
          <a:xfrm>
            <a:off x="338625" y="1114630"/>
            <a:ext cx="11349573" cy="5943315"/>
            <a:chOff x="556675" y="756292"/>
            <a:chExt cx="11349573" cy="5943315"/>
          </a:xfrm>
        </p:grpSpPr>
        <p:sp>
          <p:nvSpPr>
            <p:cNvPr id="545" name="Google Shape;545;p66"/>
            <p:cNvSpPr/>
            <p:nvPr/>
          </p:nvSpPr>
          <p:spPr>
            <a:xfrm>
              <a:off x="5072536" y="2622078"/>
              <a:ext cx="2052000" cy="2052000"/>
            </a:xfrm>
            <a:prstGeom prst="ellipse">
              <a:avLst/>
            </a:prstGeom>
            <a:solidFill>
              <a:schemeClr val="dk1"/>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sz="1900"/>
            </a:p>
          </p:txBody>
        </p:sp>
        <p:grpSp>
          <p:nvGrpSpPr>
            <p:cNvPr id="546" name="Google Shape;546;p66"/>
            <p:cNvGrpSpPr/>
            <p:nvPr/>
          </p:nvGrpSpPr>
          <p:grpSpPr>
            <a:xfrm>
              <a:off x="5895140" y="4843593"/>
              <a:ext cx="406390" cy="1856015"/>
              <a:chOff x="4419600" y="3418921"/>
              <a:chExt cx="304800" cy="1392046"/>
            </a:xfrm>
          </p:grpSpPr>
          <p:sp>
            <p:nvSpPr>
              <p:cNvPr id="547" name="Google Shape;547;p66"/>
              <p:cNvSpPr/>
              <p:nvPr/>
            </p:nvSpPr>
            <p:spPr>
              <a:xfrm>
                <a:off x="4419600" y="3929867"/>
                <a:ext cx="304800" cy="881100"/>
              </a:xfrm>
              <a:prstGeom prst="roundRect">
                <a:avLst>
                  <a:gd fmla="val 16667" name="adj"/>
                </a:avLst>
              </a:prstGeom>
              <a:solidFill>
                <a:srgbClr val="262626"/>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sp>
            <p:nvSpPr>
              <p:cNvPr id="548" name="Google Shape;548;p66"/>
              <p:cNvSpPr/>
              <p:nvPr/>
            </p:nvSpPr>
            <p:spPr>
              <a:xfrm>
                <a:off x="4503124" y="3418921"/>
                <a:ext cx="137700" cy="592200"/>
              </a:xfrm>
              <a:prstGeom prst="roundRect">
                <a:avLst>
                  <a:gd fmla="val 16667" name="adj"/>
                </a:avLst>
              </a:prstGeom>
              <a:solidFill>
                <a:srgbClr val="262626"/>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sp>
            <p:nvSpPr>
              <p:cNvPr id="549" name="Google Shape;549;p66"/>
              <p:cNvSpPr/>
              <p:nvPr/>
            </p:nvSpPr>
            <p:spPr>
              <a:xfrm>
                <a:off x="4419600" y="4054823"/>
                <a:ext cx="304800" cy="76200"/>
              </a:xfrm>
              <a:prstGeom prst="rect">
                <a:avLst/>
              </a:prstGeom>
              <a:solidFill>
                <a:srgbClr val="262626"/>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sp>
            <p:nvSpPr>
              <p:cNvPr id="550" name="Google Shape;550;p66"/>
              <p:cNvSpPr/>
              <p:nvPr/>
            </p:nvSpPr>
            <p:spPr>
              <a:xfrm>
                <a:off x="4419600" y="4598287"/>
                <a:ext cx="304800" cy="76200"/>
              </a:xfrm>
              <a:prstGeom prst="rect">
                <a:avLst/>
              </a:prstGeom>
              <a:solidFill>
                <a:srgbClr val="262626"/>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grpSp>
        <p:sp>
          <p:nvSpPr>
            <p:cNvPr id="551" name="Google Shape;551;p66"/>
            <p:cNvSpPr/>
            <p:nvPr/>
          </p:nvSpPr>
          <p:spPr>
            <a:xfrm>
              <a:off x="4756169" y="2302487"/>
              <a:ext cx="2684400" cy="2684400"/>
            </a:xfrm>
            <a:prstGeom prst="donut">
              <a:avLst>
                <a:gd fmla="val 6095" name="adj"/>
              </a:avLst>
            </a:prstGeom>
            <a:solidFill>
              <a:srgbClr val="262626"/>
            </a:solidFill>
            <a:ln>
              <a:noFill/>
            </a:ln>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sp>
          <p:nvSpPr>
            <p:cNvPr id="552" name="Google Shape;552;p66"/>
            <p:cNvSpPr/>
            <p:nvPr/>
          </p:nvSpPr>
          <p:spPr>
            <a:xfrm>
              <a:off x="3448548" y="3633971"/>
              <a:ext cx="755700" cy="755700"/>
            </a:xfrm>
            <a:prstGeom prst="ellipse">
              <a:avLst/>
            </a:prstGeom>
            <a:solidFill>
              <a:srgbClr val="F1C232"/>
            </a:solidFill>
            <a:ln cap="flat" cmpd="sng" w="9525">
              <a:solidFill>
                <a:srgbClr val="783F04"/>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03</a:t>
              </a:r>
              <a:endParaRPr sz="1900"/>
            </a:p>
          </p:txBody>
        </p:sp>
        <p:sp>
          <p:nvSpPr>
            <p:cNvPr id="553" name="Google Shape;553;p66"/>
            <p:cNvSpPr/>
            <p:nvPr/>
          </p:nvSpPr>
          <p:spPr>
            <a:xfrm>
              <a:off x="3467786" y="2103257"/>
              <a:ext cx="755700" cy="755700"/>
            </a:xfrm>
            <a:prstGeom prst="ellipse">
              <a:avLst/>
            </a:prstGeom>
            <a:solidFill>
              <a:srgbClr val="38761D"/>
            </a:solidFill>
            <a:ln cap="flat" cmpd="sng" w="9525">
              <a:solidFill>
                <a:srgbClr val="B6D7A8"/>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02</a:t>
              </a:r>
              <a:endParaRPr sz="1900"/>
            </a:p>
          </p:txBody>
        </p:sp>
        <p:sp>
          <p:nvSpPr>
            <p:cNvPr id="554" name="Google Shape;554;p66"/>
            <p:cNvSpPr/>
            <p:nvPr/>
          </p:nvSpPr>
          <p:spPr>
            <a:xfrm>
              <a:off x="4592623" y="902668"/>
              <a:ext cx="755700" cy="755700"/>
            </a:xfrm>
            <a:prstGeom prst="ellipse">
              <a:avLst/>
            </a:prstGeom>
            <a:solidFill>
              <a:schemeClr val="accent1"/>
            </a:solidFill>
            <a:ln cap="flat" cmpd="sng" w="9525">
              <a:solidFill>
                <a:srgbClr val="B40B1D"/>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01</a:t>
              </a:r>
              <a:endParaRPr sz="1900"/>
            </a:p>
          </p:txBody>
        </p:sp>
        <p:sp>
          <p:nvSpPr>
            <p:cNvPr id="555" name="Google Shape;555;p66"/>
            <p:cNvSpPr/>
            <p:nvPr/>
          </p:nvSpPr>
          <p:spPr>
            <a:xfrm flipH="1">
              <a:off x="7912941" y="2047157"/>
              <a:ext cx="755700" cy="755700"/>
            </a:xfrm>
            <a:prstGeom prst="ellipse">
              <a:avLst/>
            </a:prstGeom>
            <a:solidFill>
              <a:srgbClr val="674EA7"/>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07</a:t>
              </a:r>
              <a:endParaRPr sz="1900"/>
            </a:p>
          </p:txBody>
        </p:sp>
        <p:sp>
          <p:nvSpPr>
            <p:cNvPr id="556" name="Google Shape;556;p66"/>
            <p:cNvSpPr/>
            <p:nvPr/>
          </p:nvSpPr>
          <p:spPr>
            <a:xfrm flipH="1">
              <a:off x="7157254" y="901080"/>
              <a:ext cx="755700" cy="755700"/>
            </a:xfrm>
            <a:prstGeom prst="ellipse">
              <a:avLst/>
            </a:prstGeom>
            <a:solidFill>
              <a:schemeClr val="accent4"/>
            </a:solidFill>
            <a:ln cap="flat" cmpd="sng" w="9525">
              <a:solidFill>
                <a:srgbClr val="45818E"/>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08</a:t>
              </a:r>
              <a:endParaRPr sz="1900"/>
            </a:p>
          </p:txBody>
        </p:sp>
        <p:sp>
          <p:nvSpPr>
            <p:cNvPr id="557" name="Google Shape;557;p66"/>
            <p:cNvSpPr txBox="1"/>
            <p:nvPr/>
          </p:nvSpPr>
          <p:spPr>
            <a:xfrm>
              <a:off x="1247978" y="756292"/>
              <a:ext cx="3279600" cy="845100"/>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chemeClr val="accent1"/>
                </a:buClr>
                <a:buSzPts val="1900"/>
                <a:buFont typeface="Noto Sans Symbols"/>
                <a:buNone/>
              </a:pPr>
              <a:r>
                <a:rPr b="1" lang="en-US" sz="1900">
                  <a:solidFill>
                    <a:schemeClr val="accent1"/>
                  </a:solidFill>
                  <a:latin typeface="Roboto"/>
                  <a:ea typeface="Roboto"/>
                  <a:cs typeface="Roboto"/>
                  <a:sym typeface="Roboto"/>
                </a:rPr>
                <a:t>                             Gender</a:t>
              </a:r>
              <a:endParaRPr b="1" sz="1600">
                <a:solidFill>
                  <a:schemeClr val="accent1"/>
                </a:solidFill>
                <a:latin typeface="Roboto"/>
                <a:ea typeface="Roboto"/>
                <a:cs typeface="Roboto"/>
                <a:sym typeface="Roboto"/>
              </a:endParaRPr>
            </a:p>
            <a:p>
              <a:pPr indent="0" lvl="0" marL="0" marR="0" rtl="0" algn="l">
                <a:lnSpc>
                  <a:spcPct val="90000"/>
                </a:lnSpc>
                <a:spcBef>
                  <a:spcPts val="0"/>
                </a:spcBef>
                <a:spcAft>
                  <a:spcPts val="0"/>
                </a:spcAft>
                <a:buClr>
                  <a:schemeClr val="accent1"/>
                </a:buClr>
                <a:buSzPts val="1900"/>
                <a:buFont typeface="Noto Sans Symbols"/>
                <a:buNone/>
              </a:pPr>
              <a:r>
                <a:rPr lang="en-US">
                  <a:solidFill>
                    <a:srgbClr val="5B0F00"/>
                  </a:solidFill>
                  <a:latin typeface="Calibri"/>
                  <a:ea typeface="Calibri"/>
                  <a:cs typeface="Calibri"/>
                  <a:sym typeface="Calibri"/>
                </a:rPr>
                <a:t>There is a positive correlation, with females having a significantly higher (75%) proportion of high-risk cases.</a:t>
              </a:r>
              <a:endParaRPr sz="1600">
                <a:solidFill>
                  <a:schemeClr val="accent1"/>
                </a:solidFill>
              </a:endParaRPr>
            </a:p>
          </p:txBody>
        </p:sp>
        <p:sp>
          <p:nvSpPr>
            <p:cNvPr id="558" name="Google Shape;558;p66"/>
            <p:cNvSpPr txBox="1"/>
            <p:nvPr/>
          </p:nvSpPr>
          <p:spPr>
            <a:xfrm>
              <a:off x="841228" y="2111606"/>
              <a:ext cx="2587200" cy="11082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accent2"/>
                </a:buClr>
                <a:buSzPts val="1900"/>
                <a:buFont typeface="Noto Sans Symbols"/>
                <a:buNone/>
              </a:pPr>
              <a:r>
                <a:rPr b="1" lang="en-US" sz="1900">
                  <a:solidFill>
                    <a:srgbClr val="38761D"/>
                  </a:solidFill>
                  <a:latin typeface="Roboto"/>
                  <a:ea typeface="Roboto"/>
                  <a:cs typeface="Roboto"/>
                  <a:sym typeface="Roboto"/>
                </a:rPr>
                <a:t>               Max Heart Rate</a:t>
              </a:r>
              <a:br>
                <a:rPr b="1" lang="en-US" sz="1900">
                  <a:solidFill>
                    <a:schemeClr val="accent2"/>
                  </a:solidFill>
                  <a:latin typeface="Roboto"/>
                  <a:ea typeface="Roboto"/>
                  <a:cs typeface="Roboto"/>
                  <a:sym typeface="Roboto"/>
                </a:rPr>
              </a:br>
              <a:r>
                <a:rPr lang="en-US" sz="1200">
                  <a:solidFill>
                    <a:srgbClr val="660000"/>
                  </a:solidFill>
                </a:rPr>
                <a:t>Resting heart rate shows a positive correlation with high risk for heart disease.High risk heart rate is 170-180 bpm.</a:t>
              </a:r>
              <a:endParaRPr sz="1200">
                <a:solidFill>
                  <a:srgbClr val="660000"/>
                </a:solidFill>
              </a:endParaRPr>
            </a:p>
            <a:p>
              <a:pPr indent="0" lvl="0" marL="0" marR="0" rtl="0" algn="r">
                <a:lnSpc>
                  <a:spcPct val="90000"/>
                </a:lnSpc>
                <a:spcBef>
                  <a:spcPts val="0"/>
                </a:spcBef>
                <a:spcAft>
                  <a:spcPts val="0"/>
                </a:spcAft>
                <a:buClr>
                  <a:schemeClr val="accent2"/>
                </a:buClr>
                <a:buSzPts val="1900"/>
                <a:buFont typeface="Noto Sans Symbols"/>
                <a:buNone/>
              </a:pPr>
              <a:r>
                <a:t/>
              </a:r>
              <a:endParaRPr sz="1300">
                <a:solidFill>
                  <a:srgbClr val="5B5B5B"/>
                </a:solidFill>
                <a:latin typeface="Roboto"/>
                <a:ea typeface="Roboto"/>
                <a:cs typeface="Roboto"/>
                <a:sym typeface="Roboto"/>
              </a:endParaRPr>
            </a:p>
          </p:txBody>
        </p:sp>
        <p:sp>
          <p:nvSpPr>
            <p:cNvPr id="559" name="Google Shape;559;p66"/>
            <p:cNvSpPr txBox="1"/>
            <p:nvPr/>
          </p:nvSpPr>
          <p:spPr>
            <a:xfrm>
              <a:off x="556675" y="3651988"/>
              <a:ext cx="2781000" cy="775800"/>
            </a:xfrm>
            <a:prstGeom prst="rect">
              <a:avLst/>
            </a:prstGeom>
            <a:noFill/>
            <a:ln>
              <a:noFill/>
            </a:ln>
          </p:spPr>
          <p:txBody>
            <a:bodyPr anchorCtr="0" anchor="t" bIns="0" lIns="0" spcFirstLastPara="1" rIns="0" wrap="square" tIns="0">
              <a:spAutoFit/>
            </a:bodyPr>
            <a:lstStyle/>
            <a:p>
              <a:pPr indent="0" lvl="0" marL="0" marR="0" rtl="0" algn="r">
                <a:lnSpc>
                  <a:spcPct val="90000"/>
                </a:lnSpc>
                <a:spcBef>
                  <a:spcPts val="0"/>
                </a:spcBef>
                <a:spcAft>
                  <a:spcPts val="0"/>
                </a:spcAft>
                <a:buClr>
                  <a:schemeClr val="accent3"/>
                </a:buClr>
                <a:buSzPts val="1900"/>
                <a:buFont typeface="Noto Sans Symbols"/>
                <a:buNone/>
              </a:pPr>
              <a:r>
                <a:rPr b="1" lang="en-US" sz="1900">
                  <a:solidFill>
                    <a:srgbClr val="BF9000"/>
                  </a:solidFill>
                  <a:latin typeface="Roboto"/>
                  <a:ea typeface="Roboto"/>
                  <a:cs typeface="Roboto"/>
                  <a:sym typeface="Roboto"/>
                </a:rPr>
                <a:t>Chest Pain</a:t>
              </a:r>
              <a:endParaRPr b="1" sz="1900">
                <a:solidFill>
                  <a:srgbClr val="BF9000"/>
                </a:solidFill>
                <a:latin typeface="Roboto"/>
                <a:ea typeface="Roboto"/>
                <a:cs typeface="Roboto"/>
                <a:sym typeface="Roboto"/>
              </a:endParaRPr>
            </a:p>
            <a:p>
              <a:pPr indent="0" lvl="0" marL="0" marR="0" rtl="0" algn="r">
                <a:lnSpc>
                  <a:spcPct val="90000"/>
                </a:lnSpc>
                <a:spcBef>
                  <a:spcPts val="0"/>
                </a:spcBef>
                <a:spcAft>
                  <a:spcPts val="0"/>
                </a:spcAft>
                <a:buClr>
                  <a:schemeClr val="accent3"/>
                </a:buClr>
                <a:buSzPts val="1900"/>
                <a:buFont typeface="Noto Sans Symbols"/>
                <a:buNone/>
              </a:pPr>
              <a:r>
                <a:rPr lang="en-US" sz="1200">
                  <a:solidFill>
                    <a:srgbClr val="660000"/>
                  </a:solidFill>
                  <a:latin typeface="Roboto"/>
                  <a:ea typeface="Roboto"/>
                  <a:cs typeface="Roboto"/>
                  <a:sym typeface="Roboto"/>
                </a:rPr>
                <a:t>Has correlation with the heart risk </a:t>
              </a:r>
              <a:endParaRPr sz="1200">
                <a:solidFill>
                  <a:srgbClr val="660000"/>
                </a:solidFill>
                <a:latin typeface="Roboto"/>
                <a:ea typeface="Roboto"/>
                <a:cs typeface="Roboto"/>
                <a:sym typeface="Roboto"/>
              </a:endParaRPr>
            </a:p>
            <a:p>
              <a:pPr indent="0" lvl="0" marL="0" marR="0" rtl="0" algn="r">
                <a:lnSpc>
                  <a:spcPct val="90000"/>
                </a:lnSpc>
                <a:spcBef>
                  <a:spcPts val="0"/>
                </a:spcBef>
                <a:spcAft>
                  <a:spcPts val="0"/>
                </a:spcAft>
                <a:buClr>
                  <a:schemeClr val="accent3"/>
                </a:buClr>
                <a:buSzPts val="1900"/>
                <a:buFont typeface="Noto Sans Symbols"/>
                <a:buNone/>
              </a:pPr>
              <a:r>
                <a:rPr lang="en-US" sz="1200">
                  <a:solidFill>
                    <a:srgbClr val="660000"/>
                  </a:solidFill>
                  <a:latin typeface="Roboto"/>
                  <a:ea typeface="Roboto"/>
                  <a:cs typeface="Roboto"/>
                  <a:sym typeface="Roboto"/>
                </a:rPr>
                <a:t>were non-anginal pain is very frequent with high risk heart patients.</a:t>
              </a:r>
              <a:r>
                <a:rPr lang="en-US" sz="1300">
                  <a:solidFill>
                    <a:srgbClr val="660000"/>
                  </a:solidFill>
                  <a:latin typeface="Roboto"/>
                  <a:ea typeface="Roboto"/>
                  <a:cs typeface="Roboto"/>
                  <a:sym typeface="Roboto"/>
                </a:rPr>
                <a:t> </a:t>
              </a:r>
              <a:endParaRPr sz="1900">
                <a:solidFill>
                  <a:srgbClr val="660000"/>
                </a:solidFill>
              </a:endParaRPr>
            </a:p>
          </p:txBody>
        </p:sp>
        <p:sp>
          <p:nvSpPr>
            <p:cNvPr id="560" name="Google Shape;560;p66"/>
            <p:cNvSpPr txBox="1"/>
            <p:nvPr/>
          </p:nvSpPr>
          <p:spPr>
            <a:xfrm>
              <a:off x="7984348" y="967238"/>
              <a:ext cx="3921900" cy="9420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accent4"/>
                </a:buClr>
                <a:buSzPts val="1900"/>
                <a:buFont typeface="Noto Sans Symbols"/>
                <a:buNone/>
              </a:pPr>
              <a:r>
                <a:rPr b="1" lang="en-US" sz="1900">
                  <a:solidFill>
                    <a:schemeClr val="accent4"/>
                  </a:solidFill>
                  <a:latin typeface="Roboto"/>
                  <a:ea typeface="Roboto"/>
                  <a:cs typeface="Roboto"/>
                  <a:sym typeface="Roboto"/>
                </a:rPr>
                <a:t>Age</a:t>
              </a:r>
              <a:br>
                <a:rPr b="1" lang="en-US" sz="1600">
                  <a:solidFill>
                    <a:schemeClr val="accent1"/>
                  </a:solidFill>
                  <a:latin typeface="Roboto"/>
                  <a:ea typeface="Roboto"/>
                  <a:cs typeface="Roboto"/>
                  <a:sym typeface="Roboto"/>
                </a:rPr>
              </a:br>
              <a:r>
                <a:rPr lang="en-US" sz="1200">
                  <a:solidFill>
                    <a:srgbClr val="660000"/>
                  </a:solidFill>
                </a:rPr>
                <a:t>The highest risk for heart disease is seen among individuals aged 55-60, but there doesn't appear to be a strong link between age and heart disease risk.</a:t>
              </a:r>
              <a:endParaRPr sz="1200">
                <a:solidFill>
                  <a:srgbClr val="660000"/>
                </a:solidFill>
              </a:endParaRPr>
            </a:p>
            <a:p>
              <a:pPr indent="0" lvl="0" marL="0" marR="0" rtl="0" algn="l">
                <a:lnSpc>
                  <a:spcPct val="90000"/>
                </a:lnSpc>
                <a:spcBef>
                  <a:spcPts val="0"/>
                </a:spcBef>
                <a:spcAft>
                  <a:spcPts val="0"/>
                </a:spcAft>
                <a:buClr>
                  <a:schemeClr val="accent4"/>
                </a:buClr>
                <a:buSzPts val="1900"/>
                <a:buFont typeface="Noto Sans Symbols"/>
                <a:buNone/>
              </a:pPr>
              <a:r>
                <a:rPr lang="en-US" sz="1300">
                  <a:solidFill>
                    <a:srgbClr val="5B5B5B"/>
                  </a:solidFill>
                  <a:latin typeface="Roboto"/>
                  <a:ea typeface="Roboto"/>
                  <a:cs typeface="Roboto"/>
                  <a:sym typeface="Roboto"/>
                </a:rPr>
                <a:t>. </a:t>
              </a:r>
              <a:endParaRPr sz="1900"/>
            </a:p>
          </p:txBody>
        </p:sp>
        <p:sp>
          <p:nvSpPr>
            <p:cNvPr id="561" name="Google Shape;561;p66"/>
            <p:cNvSpPr txBox="1"/>
            <p:nvPr/>
          </p:nvSpPr>
          <p:spPr>
            <a:xfrm>
              <a:off x="8748298" y="2047288"/>
              <a:ext cx="3157800" cy="10944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accent5"/>
                </a:buClr>
                <a:buSzPts val="1900"/>
                <a:buFont typeface="Noto Sans Symbols"/>
                <a:buNone/>
              </a:pPr>
              <a:r>
                <a:rPr b="1" lang="en-US" sz="1900">
                  <a:solidFill>
                    <a:schemeClr val="accent5"/>
                  </a:solidFill>
                  <a:latin typeface="Roboto"/>
                  <a:ea typeface="Roboto"/>
                  <a:cs typeface="Roboto"/>
                  <a:sym typeface="Roboto"/>
                </a:rPr>
                <a:t>Blood Pressure </a:t>
              </a:r>
              <a:br>
                <a:rPr b="1" lang="en-US" sz="1600">
                  <a:solidFill>
                    <a:schemeClr val="accent1"/>
                  </a:solidFill>
                  <a:latin typeface="Roboto"/>
                  <a:ea typeface="Roboto"/>
                  <a:cs typeface="Roboto"/>
                  <a:sym typeface="Roboto"/>
                </a:rPr>
              </a:br>
              <a:r>
                <a:rPr lang="en-US" sz="1200">
                  <a:solidFill>
                    <a:srgbClr val="660000"/>
                  </a:solidFill>
                  <a:latin typeface="Roboto"/>
                  <a:ea typeface="Roboto"/>
                  <a:cs typeface="Roboto"/>
                  <a:sym typeface="Roboto"/>
                </a:rPr>
                <a:t>A significant number of high-risk cases have blood pressure between 125-140 mmHg, but there doesn't seem to be a strong connection between blood pressure and heart disease risk.</a:t>
              </a:r>
              <a:r>
                <a:rPr lang="en-US" sz="1200">
                  <a:solidFill>
                    <a:srgbClr val="660000"/>
                  </a:solidFill>
                  <a:latin typeface="Roboto"/>
                  <a:ea typeface="Roboto"/>
                  <a:cs typeface="Roboto"/>
                  <a:sym typeface="Roboto"/>
                </a:rPr>
                <a:t> </a:t>
              </a:r>
              <a:endParaRPr sz="1800">
                <a:solidFill>
                  <a:srgbClr val="660000"/>
                </a:solidFill>
              </a:endParaRPr>
            </a:p>
          </p:txBody>
        </p:sp>
        <p:pic>
          <p:nvPicPr>
            <p:cNvPr id="562" name="Google Shape;562;p66"/>
            <p:cNvPicPr preferRelativeResize="0"/>
            <p:nvPr/>
          </p:nvPicPr>
          <p:blipFill>
            <a:blip r:embed="rId3">
              <a:alphaModFix/>
            </a:blip>
            <a:stretch>
              <a:fillRect/>
            </a:stretch>
          </p:blipFill>
          <p:spPr>
            <a:xfrm>
              <a:off x="5490625" y="2963989"/>
              <a:ext cx="1368138" cy="1368161"/>
            </a:xfrm>
            <a:prstGeom prst="rect">
              <a:avLst/>
            </a:prstGeom>
            <a:noFill/>
            <a:ln>
              <a:noFill/>
            </a:ln>
          </p:spPr>
        </p:pic>
        <p:cxnSp>
          <p:nvCxnSpPr>
            <p:cNvPr id="563" name="Google Shape;563;p66"/>
            <p:cNvCxnSpPr>
              <a:stCxn id="554" idx="5"/>
            </p:cNvCxnSpPr>
            <p:nvPr/>
          </p:nvCxnSpPr>
          <p:spPr>
            <a:xfrm>
              <a:off x="5237653" y="1547698"/>
              <a:ext cx="377400" cy="823500"/>
            </a:xfrm>
            <a:prstGeom prst="straightConnector1">
              <a:avLst/>
            </a:prstGeom>
            <a:noFill/>
            <a:ln cap="flat" cmpd="sng" w="9525">
              <a:solidFill>
                <a:schemeClr val="dk2"/>
              </a:solidFill>
              <a:prstDash val="solid"/>
              <a:round/>
              <a:headEnd len="med" w="med" type="none"/>
              <a:tailEnd len="med" w="med" type="none"/>
            </a:ln>
          </p:spPr>
        </p:cxnSp>
        <p:cxnSp>
          <p:nvCxnSpPr>
            <p:cNvPr id="564" name="Google Shape;564;p66"/>
            <p:cNvCxnSpPr>
              <a:stCxn id="553" idx="6"/>
            </p:cNvCxnSpPr>
            <p:nvPr/>
          </p:nvCxnSpPr>
          <p:spPr>
            <a:xfrm>
              <a:off x="4223486" y="2481107"/>
              <a:ext cx="759300" cy="424200"/>
            </a:xfrm>
            <a:prstGeom prst="straightConnector1">
              <a:avLst/>
            </a:prstGeom>
            <a:noFill/>
            <a:ln cap="flat" cmpd="sng" w="9525">
              <a:solidFill>
                <a:schemeClr val="dk2"/>
              </a:solidFill>
              <a:prstDash val="solid"/>
              <a:round/>
              <a:headEnd len="med" w="med" type="none"/>
              <a:tailEnd len="med" w="med" type="none"/>
            </a:ln>
          </p:spPr>
        </p:cxnSp>
        <p:cxnSp>
          <p:nvCxnSpPr>
            <p:cNvPr id="565" name="Google Shape;565;p66"/>
            <p:cNvCxnSpPr>
              <a:stCxn id="552" idx="6"/>
            </p:cNvCxnSpPr>
            <p:nvPr/>
          </p:nvCxnSpPr>
          <p:spPr>
            <a:xfrm flipH="1" rot="10800000">
              <a:off x="4204248" y="3984521"/>
              <a:ext cx="593100" cy="27300"/>
            </a:xfrm>
            <a:prstGeom prst="straightConnector1">
              <a:avLst/>
            </a:prstGeom>
            <a:noFill/>
            <a:ln cap="flat" cmpd="sng" w="9525">
              <a:solidFill>
                <a:schemeClr val="dk2"/>
              </a:solidFill>
              <a:prstDash val="solid"/>
              <a:round/>
              <a:headEnd len="med" w="med" type="none"/>
              <a:tailEnd len="med" w="med" type="none"/>
            </a:ln>
          </p:spPr>
        </p:cxnSp>
        <p:cxnSp>
          <p:nvCxnSpPr>
            <p:cNvPr id="566" name="Google Shape;566;p66"/>
            <p:cNvCxnSpPr/>
            <p:nvPr/>
          </p:nvCxnSpPr>
          <p:spPr>
            <a:xfrm flipH="1" rot="10800000">
              <a:off x="4971800" y="4592975"/>
              <a:ext cx="174300" cy="274800"/>
            </a:xfrm>
            <a:prstGeom prst="straightConnector1">
              <a:avLst/>
            </a:prstGeom>
            <a:noFill/>
            <a:ln cap="flat" cmpd="sng" w="9525">
              <a:solidFill>
                <a:schemeClr val="dk2"/>
              </a:solidFill>
              <a:prstDash val="solid"/>
              <a:round/>
              <a:headEnd len="med" w="med" type="none"/>
              <a:tailEnd len="med" w="med" type="none"/>
            </a:ln>
          </p:spPr>
        </p:cxnSp>
        <p:cxnSp>
          <p:nvCxnSpPr>
            <p:cNvPr id="567" name="Google Shape;567;p66"/>
            <p:cNvCxnSpPr>
              <a:endCxn id="556" idx="5"/>
            </p:cNvCxnSpPr>
            <p:nvPr/>
          </p:nvCxnSpPr>
          <p:spPr>
            <a:xfrm flipH="1" rot="10800000">
              <a:off x="6705424" y="1546110"/>
              <a:ext cx="562500" cy="879300"/>
            </a:xfrm>
            <a:prstGeom prst="straightConnector1">
              <a:avLst/>
            </a:prstGeom>
            <a:noFill/>
            <a:ln cap="flat" cmpd="sng" w="9525">
              <a:solidFill>
                <a:schemeClr val="dk2"/>
              </a:solidFill>
              <a:prstDash val="solid"/>
              <a:round/>
              <a:headEnd len="med" w="med" type="none"/>
              <a:tailEnd len="med" w="med" type="none"/>
            </a:ln>
          </p:spPr>
        </p:cxnSp>
        <p:cxnSp>
          <p:nvCxnSpPr>
            <p:cNvPr id="568" name="Google Shape;568;p66"/>
            <p:cNvCxnSpPr/>
            <p:nvPr/>
          </p:nvCxnSpPr>
          <p:spPr>
            <a:xfrm>
              <a:off x="7004479" y="4597971"/>
              <a:ext cx="256800" cy="390000"/>
            </a:xfrm>
            <a:prstGeom prst="straightConnector1">
              <a:avLst/>
            </a:prstGeom>
            <a:noFill/>
            <a:ln cap="flat" cmpd="sng" w="9525">
              <a:solidFill>
                <a:schemeClr val="dk2"/>
              </a:solidFill>
              <a:prstDash val="solid"/>
              <a:round/>
              <a:headEnd len="med" w="med" type="none"/>
              <a:tailEnd len="med" w="med" type="none"/>
            </a:ln>
          </p:spPr>
        </p:cxnSp>
        <p:cxnSp>
          <p:nvCxnSpPr>
            <p:cNvPr id="569" name="Google Shape;569;p66"/>
            <p:cNvCxnSpPr/>
            <p:nvPr/>
          </p:nvCxnSpPr>
          <p:spPr>
            <a:xfrm>
              <a:off x="7392375" y="3863713"/>
              <a:ext cx="675900" cy="21900"/>
            </a:xfrm>
            <a:prstGeom prst="straightConnector1">
              <a:avLst/>
            </a:prstGeom>
            <a:noFill/>
            <a:ln cap="flat" cmpd="sng" w="9525">
              <a:solidFill>
                <a:schemeClr val="dk2"/>
              </a:solidFill>
              <a:prstDash val="solid"/>
              <a:round/>
              <a:headEnd len="med" w="med" type="none"/>
              <a:tailEnd len="med" w="med" type="none"/>
            </a:ln>
          </p:spPr>
        </p:cxnSp>
        <p:cxnSp>
          <p:nvCxnSpPr>
            <p:cNvPr id="570" name="Google Shape;570;p66"/>
            <p:cNvCxnSpPr>
              <a:endCxn id="555" idx="5"/>
            </p:cNvCxnSpPr>
            <p:nvPr/>
          </p:nvCxnSpPr>
          <p:spPr>
            <a:xfrm flipH="1" rot="10800000">
              <a:off x="7327311" y="2692187"/>
              <a:ext cx="696300" cy="475500"/>
            </a:xfrm>
            <a:prstGeom prst="straightConnector1">
              <a:avLst/>
            </a:prstGeom>
            <a:noFill/>
            <a:ln cap="flat" cmpd="sng" w="9525">
              <a:solidFill>
                <a:schemeClr val="dk2"/>
              </a:solidFill>
              <a:prstDash val="solid"/>
              <a:round/>
              <a:headEnd len="med" w="med" type="none"/>
              <a:tailEnd len="med" w="med" type="none"/>
            </a:ln>
          </p:spPr>
        </p:cxnSp>
        <p:sp>
          <p:nvSpPr>
            <p:cNvPr id="571" name="Google Shape;571;p66"/>
            <p:cNvSpPr/>
            <p:nvPr/>
          </p:nvSpPr>
          <p:spPr>
            <a:xfrm flipH="1">
              <a:off x="4545416" y="4867671"/>
              <a:ext cx="755700" cy="755700"/>
            </a:xfrm>
            <a:prstGeom prst="ellipse">
              <a:avLst/>
            </a:prstGeom>
            <a:solidFill>
              <a:srgbClr val="0B5394"/>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04</a:t>
              </a:r>
              <a:endParaRPr sz="1900"/>
            </a:p>
          </p:txBody>
        </p:sp>
      </p:grpSp>
      <p:sp>
        <p:nvSpPr>
          <p:cNvPr id="572" name="Google Shape;572;p66"/>
          <p:cNvSpPr/>
          <p:nvPr/>
        </p:nvSpPr>
        <p:spPr>
          <a:xfrm>
            <a:off x="6840648" y="5282171"/>
            <a:ext cx="755700" cy="755700"/>
          </a:xfrm>
          <a:prstGeom prst="ellipse">
            <a:avLst/>
          </a:prstGeom>
          <a:solidFill>
            <a:srgbClr val="F1C232"/>
          </a:solidFill>
          <a:ln cap="flat" cmpd="sng" w="9525">
            <a:solidFill>
              <a:srgbClr val="783F04"/>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06</a:t>
            </a:r>
            <a:endParaRPr sz="1900"/>
          </a:p>
        </p:txBody>
      </p:sp>
      <p:sp>
        <p:nvSpPr>
          <p:cNvPr id="573" name="Google Shape;573;p66"/>
          <p:cNvSpPr/>
          <p:nvPr/>
        </p:nvSpPr>
        <p:spPr>
          <a:xfrm flipH="1">
            <a:off x="7813816" y="3896583"/>
            <a:ext cx="755700" cy="755700"/>
          </a:xfrm>
          <a:prstGeom prst="ellipse">
            <a:avLst/>
          </a:prstGeom>
          <a:solidFill>
            <a:srgbClr val="990000"/>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05</a:t>
            </a:r>
            <a:endParaRPr sz="1900"/>
          </a:p>
        </p:txBody>
      </p:sp>
      <p:sp>
        <p:nvSpPr>
          <p:cNvPr id="574" name="Google Shape;574;p66"/>
          <p:cNvSpPr txBox="1"/>
          <p:nvPr/>
        </p:nvSpPr>
        <p:spPr>
          <a:xfrm>
            <a:off x="7655125" y="5470525"/>
            <a:ext cx="3000000" cy="111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US" sz="1900">
                <a:solidFill>
                  <a:schemeClr val="accent2"/>
                </a:solidFill>
                <a:latin typeface="Roboto"/>
                <a:ea typeface="Roboto"/>
                <a:cs typeface="Roboto"/>
                <a:sym typeface="Roboto"/>
              </a:rPr>
              <a:t>Blood Sugar</a:t>
            </a:r>
            <a:br>
              <a:rPr b="1" lang="en-US" sz="1600">
                <a:solidFill>
                  <a:schemeClr val="accent1"/>
                </a:solidFill>
                <a:latin typeface="Roboto"/>
                <a:ea typeface="Roboto"/>
                <a:cs typeface="Roboto"/>
                <a:sym typeface="Roboto"/>
              </a:rPr>
            </a:br>
            <a:r>
              <a:rPr lang="en-US" sz="1200">
                <a:solidFill>
                  <a:srgbClr val="660000"/>
                </a:solidFill>
                <a:latin typeface="Roboto"/>
                <a:ea typeface="Roboto"/>
                <a:cs typeface="Roboto"/>
                <a:sym typeface="Roboto"/>
              </a:rPr>
              <a:t>There are many high-risk cases with a resting heart rate of 170-180 bpm, and higher resting heart rates are associated with a higher risk of heart disease.</a:t>
            </a:r>
            <a:endParaRPr sz="1800">
              <a:solidFill>
                <a:srgbClr val="660000"/>
              </a:solidFill>
            </a:endParaRPr>
          </a:p>
        </p:txBody>
      </p:sp>
      <p:sp>
        <p:nvSpPr>
          <p:cNvPr id="575" name="Google Shape;575;p66"/>
          <p:cNvSpPr txBox="1"/>
          <p:nvPr/>
        </p:nvSpPr>
        <p:spPr>
          <a:xfrm>
            <a:off x="3815100" y="155125"/>
            <a:ext cx="5615100" cy="75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3600">
                <a:solidFill>
                  <a:srgbClr val="E06666"/>
                </a:solidFill>
                <a:latin typeface="EB Garamond"/>
                <a:ea typeface="EB Garamond"/>
                <a:cs typeface="EB Garamond"/>
                <a:sym typeface="EB Garamond"/>
              </a:rPr>
              <a:t>ANALYSIS REPORT</a:t>
            </a:r>
            <a:endParaRPr b="1" sz="4700">
              <a:solidFill>
                <a:srgbClr val="B40B1D"/>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67"/>
          <p:cNvSpPr/>
          <p:nvPr/>
        </p:nvSpPr>
        <p:spPr>
          <a:xfrm>
            <a:off x="1165975" y="3012025"/>
            <a:ext cx="11159100" cy="1418700"/>
          </a:xfrm>
          <a:prstGeom prst="roundRect">
            <a:avLst>
              <a:gd fmla="val 5000" name="adj"/>
            </a:avLst>
          </a:prstGeom>
          <a:noFill/>
          <a:ln>
            <a:noFill/>
          </a:ln>
        </p:spPr>
        <p:txBody>
          <a:bodyPr anchorCtr="0" anchor="t" bIns="60925" lIns="121900" spcFirstLastPara="1" rIns="121900" wrap="square" tIns="365725">
            <a:noAutofit/>
          </a:bodyPr>
          <a:lstStyle/>
          <a:p>
            <a:pPr indent="0" lvl="0" marL="0" marR="0" rtl="0" algn="l">
              <a:lnSpc>
                <a:spcPct val="100000"/>
              </a:lnSpc>
              <a:spcBef>
                <a:spcPts val="0"/>
              </a:spcBef>
              <a:spcAft>
                <a:spcPts val="0"/>
              </a:spcAft>
              <a:buNone/>
            </a:pPr>
            <a:r>
              <a:rPr b="1" lang="en-US" sz="1700">
                <a:solidFill>
                  <a:srgbClr val="134F5C"/>
                </a:solidFill>
                <a:latin typeface="Calibri"/>
                <a:ea typeface="Calibri"/>
                <a:cs typeface="Calibri"/>
                <a:sym typeface="Calibri"/>
              </a:rPr>
              <a:t>The fact that gender, high resting heart rate, resting ECG, and chest pain are correlated, while age, blood pressure, cholesterol, and blood sugar are not, goes against what we usually expect based on common knowledge and medical understanding.</a:t>
            </a:r>
            <a:r>
              <a:rPr b="1" lang="en-US" sz="1750">
                <a:solidFill>
                  <a:srgbClr val="38761D"/>
                </a:solidFill>
                <a:highlight>
                  <a:srgbClr val="FFFFFF"/>
                </a:highlight>
              </a:rPr>
              <a:t> </a:t>
            </a:r>
            <a:endParaRPr b="1" sz="1750">
              <a:solidFill>
                <a:srgbClr val="38761D"/>
              </a:solidFill>
              <a:highlight>
                <a:srgbClr val="FFFFFF"/>
              </a:highlight>
            </a:endParaRPr>
          </a:p>
          <a:p>
            <a:pPr indent="0" lvl="0" marL="0" marR="0" rtl="0" algn="l">
              <a:spcBef>
                <a:spcPts val="0"/>
              </a:spcBef>
              <a:spcAft>
                <a:spcPts val="0"/>
              </a:spcAft>
              <a:buNone/>
            </a:pPr>
            <a:r>
              <a:t/>
            </a:r>
            <a:endParaRPr sz="1750">
              <a:solidFill>
                <a:srgbClr val="38761D"/>
              </a:solidFill>
              <a:highlight>
                <a:srgbClr val="FFFFFF"/>
              </a:highlight>
            </a:endParaRPr>
          </a:p>
          <a:p>
            <a:pPr indent="0" lvl="0" marL="0" marR="0" rtl="0" algn="l">
              <a:spcBef>
                <a:spcPts val="0"/>
              </a:spcBef>
              <a:spcAft>
                <a:spcPts val="0"/>
              </a:spcAft>
              <a:buNone/>
            </a:pPr>
            <a:r>
              <a:t/>
            </a:r>
            <a:endParaRPr sz="1750">
              <a:solidFill>
                <a:srgbClr val="38761D"/>
              </a:solidFill>
              <a:highlight>
                <a:srgbClr val="FFFFFF"/>
              </a:highlight>
            </a:endParaRPr>
          </a:p>
        </p:txBody>
      </p:sp>
      <p:sp>
        <p:nvSpPr>
          <p:cNvPr id="581" name="Google Shape;581;p67"/>
          <p:cNvSpPr txBox="1"/>
          <p:nvPr>
            <p:ph type="title"/>
          </p:nvPr>
        </p:nvSpPr>
        <p:spPr>
          <a:xfrm>
            <a:off x="5015525" y="218500"/>
            <a:ext cx="4937700" cy="967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b="1" lang="en-US" sz="3600">
                <a:solidFill>
                  <a:srgbClr val="E06666"/>
                </a:solidFill>
                <a:latin typeface="EB Garamond"/>
                <a:ea typeface="EB Garamond"/>
                <a:cs typeface="EB Garamond"/>
                <a:sym typeface="EB Garamond"/>
              </a:rPr>
              <a:t>Limitations</a:t>
            </a:r>
            <a:endParaRPr b="1" sz="6400">
              <a:solidFill>
                <a:srgbClr val="CC0000"/>
              </a:solidFill>
            </a:endParaRPr>
          </a:p>
        </p:txBody>
      </p:sp>
      <p:sp>
        <p:nvSpPr>
          <p:cNvPr id="582" name="Google Shape;582;p67"/>
          <p:cNvSpPr/>
          <p:nvPr/>
        </p:nvSpPr>
        <p:spPr>
          <a:xfrm>
            <a:off x="5267960" y="1012525"/>
            <a:ext cx="1737300" cy="1737300"/>
          </a:xfrm>
          <a:prstGeom prst="diamond">
            <a:avLst/>
          </a:prstGeom>
          <a:solidFill>
            <a:srgbClr val="CC0000"/>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grpSp>
        <p:nvGrpSpPr>
          <p:cNvPr id="583" name="Google Shape;583;p67"/>
          <p:cNvGrpSpPr/>
          <p:nvPr/>
        </p:nvGrpSpPr>
        <p:grpSpPr>
          <a:xfrm>
            <a:off x="5722094" y="1391138"/>
            <a:ext cx="829131" cy="827602"/>
            <a:chOff x="-1447800" y="2882900"/>
            <a:chExt cx="854070" cy="852495"/>
          </a:xfrm>
        </p:grpSpPr>
        <p:sp>
          <p:nvSpPr>
            <p:cNvPr id="584" name="Google Shape;584;p67"/>
            <p:cNvSpPr/>
            <p:nvPr/>
          </p:nvSpPr>
          <p:spPr>
            <a:xfrm>
              <a:off x="-1247775" y="2987675"/>
              <a:ext cx="642938" cy="474664"/>
            </a:xfrm>
            <a:custGeom>
              <a:rect b="b" l="l" r="r" t="t"/>
              <a:pathLst>
                <a:path extrusionOk="0" h="3346" w="4517">
                  <a:moveTo>
                    <a:pt x="4428" y="88"/>
                  </a:moveTo>
                  <a:cubicBezTo>
                    <a:pt x="4340" y="0"/>
                    <a:pt x="4197" y="0"/>
                    <a:pt x="4109" y="88"/>
                  </a:cubicBezTo>
                  <a:cubicBezTo>
                    <a:pt x="1396" y="2794"/>
                    <a:pt x="1396" y="2794"/>
                    <a:pt x="1396" y="2794"/>
                  </a:cubicBezTo>
                  <a:cubicBezTo>
                    <a:pt x="417" y="1730"/>
                    <a:pt x="417" y="1730"/>
                    <a:pt x="417" y="1730"/>
                  </a:cubicBezTo>
                  <a:cubicBezTo>
                    <a:pt x="333" y="1639"/>
                    <a:pt x="190" y="1633"/>
                    <a:pt x="98" y="1717"/>
                  </a:cubicBezTo>
                  <a:cubicBezTo>
                    <a:pt x="6" y="1802"/>
                    <a:pt x="0" y="1945"/>
                    <a:pt x="84" y="2037"/>
                  </a:cubicBezTo>
                  <a:cubicBezTo>
                    <a:pt x="1223" y="3273"/>
                    <a:pt x="1223" y="3273"/>
                    <a:pt x="1223" y="3273"/>
                  </a:cubicBezTo>
                  <a:cubicBezTo>
                    <a:pt x="1264" y="3318"/>
                    <a:pt x="1323" y="3345"/>
                    <a:pt x="1384" y="3346"/>
                  </a:cubicBezTo>
                  <a:cubicBezTo>
                    <a:pt x="1386" y="3346"/>
                    <a:pt x="1387" y="3346"/>
                    <a:pt x="1389" y="3346"/>
                  </a:cubicBezTo>
                  <a:cubicBezTo>
                    <a:pt x="1449" y="3346"/>
                    <a:pt x="1506" y="3322"/>
                    <a:pt x="1549" y="3280"/>
                  </a:cubicBezTo>
                  <a:cubicBezTo>
                    <a:pt x="4428" y="408"/>
                    <a:pt x="4428" y="408"/>
                    <a:pt x="4428" y="408"/>
                  </a:cubicBezTo>
                  <a:cubicBezTo>
                    <a:pt x="4516" y="320"/>
                    <a:pt x="4517" y="177"/>
                    <a:pt x="4428" y="88"/>
                  </a:cubicBezTo>
                  <a:close/>
                </a:path>
              </a:pathLst>
            </a:custGeom>
            <a:solidFill>
              <a:schemeClr val="lt1"/>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585" name="Google Shape;585;p67"/>
            <p:cNvSpPr/>
            <p:nvPr/>
          </p:nvSpPr>
          <p:spPr>
            <a:xfrm>
              <a:off x="-1447800" y="2882900"/>
              <a:ext cx="854070" cy="852495"/>
            </a:xfrm>
            <a:custGeom>
              <a:rect b="b" l="l" r="r" t="t"/>
              <a:pathLst>
                <a:path extrusionOk="0" h="6000" w="6000">
                  <a:moveTo>
                    <a:pt x="5774" y="2774"/>
                  </a:moveTo>
                  <a:cubicBezTo>
                    <a:pt x="5649" y="2774"/>
                    <a:pt x="5548" y="2875"/>
                    <a:pt x="5548" y="3000"/>
                  </a:cubicBezTo>
                  <a:cubicBezTo>
                    <a:pt x="5548" y="4405"/>
                    <a:pt x="4405" y="5548"/>
                    <a:pt x="3000" y="5548"/>
                  </a:cubicBezTo>
                  <a:cubicBezTo>
                    <a:pt x="1595" y="5548"/>
                    <a:pt x="452" y="4405"/>
                    <a:pt x="452" y="3000"/>
                  </a:cubicBezTo>
                  <a:cubicBezTo>
                    <a:pt x="452" y="1595"/>
                    <a:pt x="1595" y="452"/>
                    <a:pt x="3000" y="452"/>
                  </a:cubicBezTo>
                  <a:cubicBezTo>
                    <a:pt x="3125" y="452"/>
                    <a:pt x="3226" y="351"/>
                    <a:pt x="3226" y="226"/>
                  </a:cubicBezTo>
                  <a:cubicBezTo>
                    <a:pt x="3226" y="101"/>
                    <a:pt x="3125" y="0"/>
                    <a:pt x="3000" y="0"/>
                  </a:cubicBezTo>
                  <a:cubicBezTo>
                    <a:pt x="1346" y="0"/>
                    <a:pt x="0" y="1346"/>
                    <a:pt x="0" y="3000"/>
                  </a:cubicBezTo>
                  <a:cubicBezTo>
                    <a:pt x="0" y="4654"/>
                    <a:pt x="1346" y="6000"/>
                    <a:pt x="3000" y="6000"/>
                  </a:cubicBezTo>
                  <a:cubicBezTo>
                    <a:pt x="4654" y="6000"/>
                    <a:pt x="6000" y="4654"/>
                    <a:pt x="6000" y="3000"/>
                  </a:cubicBezTo>
                  <a:cubicBezTo>
                    <a:pt x="6000" y="2875"/>
                    <a:pt x="5899" y="2774"/>
                    <a:pt x="5774" y="2774"/>
                  </a:cubicBezTo>
                  <a:close/>
                </a:path>
              </a:pathLst>
            </a:custGeom>
            <a:solidFill>
              <a:schemeClr val="lt1"/>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grpSp>
      <p:grpSp>
        <p:nvGrpSpPr>
          <p:cNvPr id="586" name="Google Shape;586;p67"/>
          <p:cNvGrpSpPr/>
          <p:nvPr/>
        </p:nvGrpSpPr>
        <p:grpSpPr>
          <a:xfrm>
            <a:off x="591312" y="4788269"/>
            <a:ext cx="487166" cy="414392"/>
            <a:chOff x="1064091" y="1360632"/>
            <a:chExt cx="1399500" cy="1399500"/>
          </a:xfrm>
        </p:grpSpPr>
        <p:sp>
          <p:nvSpPr>
            <p:cNvPr id="587" name="Google Shape;587;p67"/>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8" name="Google Shape;588;p67"/>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89" name="Google Shape;589;p67"/>
            <p:cNvGrpSpPr/>
            <p:nvPr/>
          </p:nvGrpSpPr>
          <p:grpSpPr>
            <a:xfrm>
              <a:off x="1362384" y="1612310"/>
              <a:ext cx="803644" cy="803644"/>
              <a:chOff x="8204317" y="2115665"/>
              <a:chExt cx="464346" cy="464346"/>
            </a:xfrm>
          </p:grpSpPr>
          <p:sp>
            <p:nvSpPr>
              <p:cNvPr id="590" name="Google Shape;590;p67"/>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591" name="Google Shape;591;p67"/>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grpSp>
        <p:nvGrpSpPr>
          <p:cNvPr id="592" name="Google Shape;592;p67"/>
          <p:cNvGrpSpPr/>
          <p:nvPr/>
        </p:nvGrpSpPr>
        <p:grpSpPr>
          <a:xfrm>
            <a:off x="591312" y="3603069"/>
            <a:ext cx="487166" cy="414392"/>
            <a:chOff x="1064091" y="1360632"/>
            <a:chExt cx="1399500" cy="1399500"/>
          </a:xfrm>
        </p:grpSpPr>
        <p:sp>
          <p:nvSpPr>
            <p:cNvPr id="593" name="Google Shape;593;p67"/>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4" name="Google Shape;594;p67"/>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95" name="Google Shape;595;p67"/>
            <p:cNvGrpSpPr/>
            <p:nvPr/>
          </p:nvGrpSpPr>
          <p:grpSpPr>
            <a:xfrm>
              <a:off x="1362384" y="1612310"/>
              <a:ext cx="803644" cy="803644"/>
              <a:chOff x="8204317" y="2115665"/>
              <a:chExt cx="464346" cy="464346"/>
            </a:xfrm>
          </p:grpSpPr>
          <p:sp>
            <p:nvSpPr>
              <p:cNvPr id="596" name="Google Shape;596;p67"/>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597" name="Google Shape;597;p67"/>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sp>
        <p:nvSpPr>
          <p:cNvPr id="598" name="Google Shape;598;p67"/>
          <p:cNvSpPr txBox="1"/>
          <p:nvPr/>
        </p:nvSpPr>
        <p:spPr>
          <a:xfrm>
            <a:off x="1383275" y="4645500"/>
            <a:ext cx="10560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solidFill>
                  <a:srgbClr val="134F5C"/>
                </a:solidFill>
                <a:latin typeface="Calibri"/>
                <a:ea typeface="Calibri"/>
                <a:cs typeface="Calibri"/>
                <a:sym typeface="Calibri"/>
              </a:rPr>
              <a:t>The way data is collected can influence the results. If the data was collected through self-reporting or surveys, it may introduce biases or errors, especially when dealing with subjective variables like chest pain.</a:t>
            </a:r>
            <a:endParaRPr b="1" sz="1750">
              <a:solidFill>
                <a:srgbClr val="38761D"/>
              </a:solidFill>
              <a:highlight>
                <a:srgbClr val="FFFFFF"/>
              </a:highlight>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582"/>
                                        </p:tgtEl>
                                        <p:attrNameLst>
                                          <p:attrName>style.visibility</p:attrName>
                                        </p:attrNameLst>
                                      </p:cBhvr>
                                      <p:to>
                                        <p:strVal val="visible"/>
                                      </p:to>
                                    </p:set>
                                    <p:anim calcmode="lin" valueType="num">
                                      <p:cBhvr additive="base">
                                        <p:cTn dur="500"/>
                                        <p:tgtEl>
                                          <p:spTgt spid="582"/>
                                        </p:tgtEl>
                                        <p:attrNameLst>
                                          <p:attrName>ppt_w</p:attrName>
                                        </p:attrNameLst>
                                      </p:cBhvr>
                                      <p:tavLst>
                                        <p:tav fmla="" tm="0">
                                          <p:val>
                                            <p:strVal val="0"/>
                                          </p:val>
                                        </p:tav>
                                        <p:tav fmla="" tm="100000">
                                          <p:val>
                                            <p:strVal val="#ppt_w"/>
                                          </p:val>
                                        </p:tav>
                                      </p:tavLst>
                                    </p:anim>
                                    <p:anim calcmode="lin" valueType="num">
                                      <p:cBhvr additive="base">
                                        <p:cTn dur="500"/>
                                        <p:tgtEl>
                                          <p:spTgt spid="582"/>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583"/>
                                        </p:tgtEl>
                                        <p:attrNameLst>
                                          <p:attrName>style.visibility</p:attrName>
                                        </p:attrNameLst>
                                      </p:cBhvr>
                                      <p:to>
                                        <p:strVal val="visible"/>
                                      </p:to>
                                    </p:set>
                                    <p:anim calcmode="lin" valueType="num">
                                      <p:cBhvr additive="base">
                                        <p:cTn dur="500"/>
                                        <p:tgtEl>
                                          <p:spTgt spid="583"/>
                                        </p:tgtEl>
                                        <p:attrNameLst>
                                          <p:attrName>ppt_w</p:attrName>
                                        </p:attrNameLst>
                                      </p:cBhvr>
                                      <p:tavLst>
                                        <p:tav fmla="" tm="0">
                                          <p:val>
                                            <p:strVal val="0"/>
                                          </p:val>
                                        </p:tav>
                                        <p:tav fmla="" tm="100000">
                                          <p:val>
                                            <p:strVal val="#ppt_w"/>
                                          </p:val>
                                        </p:tav>
                                      </p:tavLst>
                                    </p:anim>
                                    <p:anim calcmode="lin" valueType="num">
                                      <p:cBhvr additive="base">
                                        <p:cTn dur="500"/>
                                        <p:tgtEl>
                                          <p:spTgt spid="583"/>
                                        </p:tgtEl>
                                        <p:attrNameLst>
                                          <p:attrName>ppt_h</p:attrName>
                                        </p:attrNameLst>
                                      </p:cBhvr>
                                      <p:tavLst>
                                        <p:tav fmla="" tm="0">
                                          <p:val>
                                            <p:strVal val="0"/>
                                          </p:val>
                                        </p:tav>
                                        <p:tav fmla="" tm="100000">
                                          <p:val>
                                            <p:strVal val="#ppt_h"/>
                                          </p:val>
                                        </p:tav>
                                      </p:tavLst>
                                    </p:anim>
                                  </p:childTnLst>
                                </p:cTn>
                              </p:par>
                              <p:par>
                                <p:cTn fill="hold" nodeType="withEffect" presetClass="entr" presetID="2" presetSubtype="4">
                                  <p:stCondLst>
                                    <p:cond delay="0"/>
                                  </p:stCondLst>
                                  <p:childTnLst>
                                    <p:set>
                                      <p:cBhvr>
                                        <p:cTn dur="1" fill="hold">
                                          <p:stCondLst>
                                            <p:cond delay="0"/>
                                          </p:stCondLst>
                                        </p:cTn>
                                        <p:tgtEl>
                                          <p:spTgt spid="580"/>
                                        </p:tgtEl>
                                        <p:attrNameLst>
                                          <p:attrName>style.visibility</p:attrName>
                                        </p:attrNameLst>
                                      </p:cBhvr>
                                      <p:to>
                                        <p:strVal val="visible"/>
                                      </p:to>
                                    </p:set>
                                    <p:anim calcmode="lin" valueType="num">
                                      <p:cBhvr additive="base">
                                        <p:cTn dur="500"/>
                                        <p:tgtEl>
                                          <p:spTgt spid="58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pic>
        <p:nvPicPr>
          <p:cNvPr id="604" name="Google Shape;604;p68"/>
          <p:cNvPicPr preferRelativeResize="0"/>
          <p:nvPr/>
        </p:nvPicPr>
        <p:blipFill>
          <a:blip r:embed="rId3">
            <a:alphaModFix/>
          </a:blip>
          <a:stretch>
            <a:fillRect/>
          </a:stretch>
        </p:blipFill>
        <p:spPr>
          <a:xfrm>
            <a:off x="3521825" y="1847250"/>
            <a:ext cx="8593976" cy="4956124"/>
          </a:xfrm>
          <a:prstGeom prst="rect">
            <a:avLst/>
          </a:prstGeom>
          <a:noFill/>
          <a:ln>
            <a:noFill/>
          </a:ln>
        </p:spPr>
      </p:pic>
      <p:sp>
        <p:nvSpPr>
          <p:cNvPr id="605" name="Google Shape;605;p68"/>
          <p:cNvSpPr txBox="1"/>
          <p:nvPr/>
        </p:nvSpPr>
        <p:spPr>
          <a:xfrm>
            <a:off x="895500" y="1149150"/>
            <a:ext cx="5200500" cy="92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7100">
                <a:solidFill>
                  <a:srgbClr val="E06666"/>
                </a:solidFill>
                <a:latin typeface="EB Garamond"/>
                <a:ea typeface="EB Garamond"/>
                <a:cs typeface="EB Garamond"/>
                <a:sym typeface="EB Garamond"/>
              </a:rPr>
              <a:t>Questions</a:t>
            </a:r>
            <a:r>
              <a:rPr b="1" lang="en-US" sz="6700">
                <a:solidFill>
                  <a:srgbClr val="CC0000"/>
                </a:solidFill>
              </a:rPr>
              <a:t> </a:t>
            </a:r>
            <a:endParaRPr b="1" sz="6700">
              <a:solidFill>
                <a:srgbClr val="CC0000"/>
              </a:solidFill>
            </a:endParaRPr>
          </a:p>
        </p:txBody>
      </p:sp>
      <p:sp>
        <p:nvSpPr>
          <p:cNvPr id="606" name="Google Shape;606;p68"/>
          <p:cNvSpPr/>
          <p:nvPr/>
        </p:nvSpPr>
        <p:spPr>
          <a:xfrm rot="-5005711">
            <a:off x="5150074" y="1358330"/>
            <a:ext cx="1490581" cy="1956092"/>
          </a:xfrm>
          <a:prstGeom prst="irregularSeal2">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51"/>
          <p:cNvSpPr/>
          <p:nvPr/>
        </p:nvSpPr>
        <p:spPr>
          <a:xfrm>
            <a:off x="784697" y="2198454"/>
            <a:ext cx="3618600" cy="3618600"/>
          </a:xfrm>
          <a:prstGeom prst="donut">
            <a:avLst>
              <a:gd fmla="val 8333" name="adj"/>
            </a:avLst>
          </a:pr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nvGrpSpPr>
          <p:cNvPr id="166" name="Google Shape;166;p51"/>
          <p:cNvGrpSpPr/>
          <p:nvPr/>
        </p:nvGrpSpPr>
        <p:grpSpPr>
          <a:xfrm>
            <a:off x="2593136" y="2198454"/>
            <a:ext cx="1572481" cy="1040845"/>
            <a:chOff x="2897936" y="2198454"/>
            <a:chExt cx="1572481" cy="1040845"/>
          </a:xfrm>
        </p:grpSpPr>
        <p:sp>
          <p:nvSpPr>
            <p:cNvPr id="167" name="Google Shape;167;p51"/>
            <p:cNvSpPr/>
            <p:nvPr/>
          </p:nvSpPr>
          <p:spPr>
            <a:xfrm>
              <a:off x="3443132" y="2316164"/>
              <a:ext cx="617404" cy="523913"/>
            </a:xfrm>
            <a:custGeom>
              <a:rect b="b" l="l" r="r" t="t"/>
              <a:pathLst>
                <a:path extrusionOk="0" h="523913" w="617404">
                  <a:moveTo>
                    <a:pt x="100120" y="0"/>
                  </a:moveTo>
                  <a:lnTo>
                    <a:pt x="132089" y="10706"/>
                  </a:lnTo>
                  <a:lnTo>
                    <a:pt x="176921" y="29753"/>
                  </a:lnTo>
                  <a:lnTo>
                    <a:pt x="339767" y="109008"/>
                  </a:lnTo>
                  <a:lnTo>
                    <a:pt x="368196" y="124075"/>
                  </a:lnTo>
                  <a:lnTo>
                    <a:pt x="539501" y="236895"/>
                  </a:lnTo>
                  <a:lnTo>
                    <a:pt x="578204" y="266785"/>
                  </a:lnTo>
                  <a:lnTo>
                    <a:pt x="617404" y="300628"/>
                  </a:lnTo>
                  <a:lnTo>
                    <a:pt x="436063" y="519642"/>
                  </a:lnTo>
                  <a:lnTo>
                    <a:pt x="440785" y="523913"/>
                  </a:lnTo>
                  <a:lnTo>
                    <a:pt x="401278" y="493402"/>
                  </a:lnTo>
                  <a:lnTo>
                    <a:pt x="383193" y="477789"/>
                  </a:lnTo>
                  <a:lnTo>
                    <a:pt x="368713" y="468252"/>
                  </a:lnTo>
                  <a:lnTo>
                    <a:pt x="343741" y="448967"/>
                  </a:lnTo>
                  <a:cubicBezTo>
                    <a:pt x="308539" y="424092"/>
                    <a:pt x="272250" y="400692"/>
                    <a:pt x="234963" y="378842"/>
                  </a:cubicBezTo>
                  <a:lnTo>
                    <a:pt x="224663" y="373383"/>
                  </a:lnTo>
                  <a:lnTo>
                    <a:pt x="218635" y="369413"/>
                  </a:lnTo>
                  <a:lnTo>
                    <a:pt x="200741" y="360704"/>
                  </a:lnTo>
                  <a:lnTo>
                    <a:pt x="120202" y="318018"/>
                  </a:lnTo>
                  <a:lnTo>
                    <a:pt x="63811" y="294062"/>
                  </a:lnTo>
                  <a:lnTo>
                    <a:pt x="41465" y="283186"/>
                  </a:lnTo>
                  <a:lnTo>
                    <a:pt x="26095" y="278039"/>
                  </a:lnTo>
                  <a:lnTo>
                    <a:pt x="0" y="266953"/>
                  </a:lnTo>
                  <a:lnTo>
                    <a:pt x="10012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68" name="Google Shape;168;p51"/>
            <p:cNvSpPr/>
            <p:nvPr/>
          </p:nvSpPr>
          <p:spPr>
            <a:xfrm>
              <a:off x="2897936" y="2198454"/>
              <a:ext cx="645316" cy="395749"/>
            </a:xfrm>
            <a:custGeom>
              <a:rect b="b" l="l" r="r" t="t"/>
              <a:pathLst>
                <a:path extrusionOk="0" h="395749" w="645316">
                  <a:moveTo>
                    <a:pt x="0" y="33"/>
                  </a:moveTo>
                  <a:cubicBezTo>
                    <a:pt x="161625" y="-938"/>
                    <a:pt x="320310" y="19670"/>
                    <a:pt x="472524" y="59845"/>
                  </a:cubicBezTo>
                  <a:lnTo>
                    <a:pt x="645316" y="117710"/>
                  </a:lnTo>
                  <a:lnTo>
                    <a:pt x="545196" y="384663"/>
                  </a:lnTo>
                  <a:lnTo>
                    <a:pt x="571291" y="395749"/>
                  </a:lnTo>
                  <a:lnTo>
                    <a:pt x="399103" y="338086"/>
                  </a:lnTo>
                  <a:cubicBezTo>
                    <a:pt x="271097" y="304300"/>
                    <a:pt x="137649" y="286970"/>
                    <a:pt x="1729" y="287786"/>
                  </a:cubicBezTo>
                  <a:cubicBezTo>
                    <a:pt x="1153" y="191868"/>
                    <a:pt x="576" y="95951"/>
                    <a:pt x="0" y="33"/>
                  </a:cubicBezTo>
                  <a:close/>
                </a:path>
              </a:pathLst>
            </a:custGeom>
            <a:solidFill>
              <a:srgbClr val="F99D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69" name="Google Shape;169;p51"/>
            <p:cNvSpPr/>
            <p:nvPr/>
          </p:nvSpPr>
          <p:spPr>
            <a:xfrm>
              <a:off x="3879195" y="2616791"/>
              <a:ext cx="591222" cy="622508"/>
            </a:xfrm>
            <a:custGeom>
              <a:rect b="b" l="l" r="r" t="t"/>
              <a:pathLst>
                <a:path extrusionOk="0" h="622508" w="591222">
                  <a:moveTo>
                    <a:pt x="181341" y="0"/>
                  </a:moveTo>
                  <a:lnTo>
                    <a:pt x="284326" y="88912"/>
                  </a:lnTo>
                  <a:lnTo>
                    <a:pt x="302499" y="105590"/>
                  </a:lnTo>
                  <a:lnTo>
                    <a:pt x="439042" y="258826"/>
                  </a:lnTo>
                  <a:lnTo>
                    <a:pt x="471594" y="300711"/>
                  </a:lnTo>
                  <a:lnTo>
                    <a:pt x="591221" y="477171"/>
                  </a:lnTo>
                  <a:lnTo>
                    <a:pt x="590685" y="476338"/>
                  </a:lnTo>
                  <a:lnTo>
                    <a:pt x="591222" y="477171"/>
                  </a:lnTo>
                  <a:lnTo>
                    <a:pt x="342863" y="622508"/>
                  </a:lnTo>
                  <a:cubicBezTo>
                    <a:pt x="320794" y="584794"/>
                    <a:pt x="297185" y="548174"/>
                    <a:pt x="272127" y="512724"/>
                  </a:cubicBezTo>
                  <a:lnTo>
                    <a:pt x="271328" y="511690"/>
                  </a:lnTo>
                  <a:lnTo>
                    <a:pt x="270659" y="510654"/>
                  </a:lnTo>
                  <a:lnTo>
                    <a:pt x="246618" y="479720"/>
                  </a:lnTo>
                  <a:lnTo>
                    <a:pt x="242099" y="473873"/>
                  </a:lnTo>
                  <a:lnTo>
                    <a:pt x="229501" y="455290"/>
                  </a:lnTo>
                  <a:lnTo>
                    <a:pt x="216192" y="440353"/>
                  </a:lnTo>
                  <a:lnTo>
                    <a:pt x="192699" y="409958"/>
                  </a:lnTo>
                  <a:lnTo>
                    <a:pt x="190773" y="407862"/>
                  </a:lnTo>
                  <a:lnTo>
                    <a:pt x="189118" y="405733"/>
                  </a:lnTo>
                  <a:lnTo>
                    <a:pt x="157378" y="371528"/>
                  </a:lnTo>
                  <a:lnTo>
                    <a:pt x="105120" y="314668"/>
                  </a:lnTo>
                  <a:lnTo>
                    <a:pt x="101736" y="311563"/>
                  </a:lnTo>
                  <a:lnTo>
                    <a:pt x="98733" y="308326"/>
                  </a:lnTo>
                  <a:lnTo>
                    <a:pt x="97780" y="307464"/>
                  </a:lnTo>
                  <a:lnTo>
                    <a:pt x="96848" y="306418"/>
                  </a:lnTo>
                  <a:lnTo>
                    <a:pt x="91930" y="302172"/>
                  </a:lnTo>
                  <a:lnTo>
                    <a:pt x="62266" y="275339"/>
                  </a:lnTo>
                  <a:lnTo>
                    <a:pt x="9932" y="227309"/>
                  </a:lnTo>
                  <a:lnTo>
                    <a:pt x="4722" y="223285"/>
                  </a:lnTo>
                  <a:lnTo>
                    <a:pt x="0" y="219014"/>
                  </a:lnTo>
                  <a:lnTo>
                    <a:pt x="181341" y="0"/>
                  </a:lnTo>
                  <a:close/>
                </a:path>
              </a:pathLst>
            </a:cu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170" name="Google Shape;170;p51"/>
          <p:cNvGrpSpPr/>
          <p:nvPr/>
        </p:nvGrpSpPr>
        <p:grpSpPr>
          <a:xfrm rot="3622599">
            <a:off x="3312515" y="3528499"/>
            <a:ext cx="1572493" cy="1040853"/>
            <a:chOff x="2897936" y="2198454"/>
            <a:chExt cx="1572481" cy="1040845"/>
          </a:xfrm>
        </p:grpSpPr>
        <p:sp>
          <p:nvSpPr>
            <p:cNvPr id="171" name="Google Shape;171;p51"/>
            <p:cNvSpPr/>
            <p:nvPr/>
          </p:nvSpPr>
          <p:spPr>
            <a:xfrm>
              <a:off x="3443132" y="2316164"/>
              <a:ext cx="617404" cy="523913"/>
            </a:xfrm>
            <a:custGeom>
              <a:rect b="b" l="l" r="r" t="t"/>
              <a:pathLst>
                <a:path extrusionOk="0" h="523913" w="617404">
                  <a:moveTo>
                    <a:pt x="100120" y="0"/>
                  </a:moveTo>
                  <a:lnTo>
                    <a:pt x="132089" y="10706"/>
                  </a:lnTo>
                  <a:lnTo>
                    <a:pt x="176921" y="29753"/>
                  </a:lnTo>
                  <a:lnTo>
                    <a:pt x="339767" y="109008"/>
                  </a:lnTo>
                  <a:lnTo>
                    <a:pt x="368196" y="124075"/>
                  </a:lnTo>
                  <a:lnTo>
                    <a:pt x="539501" y="236895"/>
                  </a:lnTo>
                  <a:lnTo>
                    <a:pt x="578204" y="266785"/>
                  </a:lnTo>
                  <a:lnTo>
                    <a:pt x="617404" y="300628"/>
                  </a:lnTo>
                  <a:lnTo>
                    <a:pt x="436063" y="519642"/>
                  </a:lnTo>
                  <a:lnTo>
                    <a:pt x="440785" y="523913"/>
                  </a:lnTo>
                  <a:lnTo>
                    <a:pt x="401278" y="493402"/>
                  </a:lnTo>
                  <a:lnTo>
                    <a:pt x="383193" y="477789"/>
                  </a:lnTo>
                  <a:lnTo>
                    <a:pt x="368713" y="468252"/>
                  </a:lnTo>
                  <a:lnTo>
                    <a:pt x="343741" y="448967"/>
                  </a:lnTo>
                  <a:cubicBezTo>
                    <a:pt x="308539" y="424092"/>
                    <a:pt x="272250" y="400692"/>
                    <a:pt x="234963" y="378842"/>
                  </a:cubicBezTo>
                  <a:lnTo>
                    <a:pt x="224663" y="373383"/>
                  </a:lnTo>
                  <a:lnTo>
                    <a:pt x="218635" y="369413"/>
                  </a:lnTo>
                  <a:lnTo>
                    <a:pt x="200741" y="360704"/>
                  </a:lnTo>
                  <a:lnTo>
                    <a:pt x="120202" y="318018"/>
                  </a:lnTo>
                  <a:lnTo>
                    <a:pt x="63811" y="294062"/>
                  </a:lnTo>
                  <a:lnTo>
                    <a:pt x="41465" y="283186"/>
                  </a:lnTo>
                  <a:lnTo>
                    <a:pt x="26095" y="278039"/>
                  </a:lnTo>
                  <a:lnTo>
                    <a:pt x="0" y="266953"/>
                  </a:lnTo>
                  <a:lnTo>
                    <a:pt x="100120" y="0"/>
                  </a:lnTo>
                  <a:close/>
                </a:path>
              </a:pathLst>
            </a:custGeom>
            <a:solidFill>
              <a:srgbClr val="F1C23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72" name="Google Shape;172;p51"/>
            <p:cNvSpPr/>
            <p:nvPr/>
          </p:nvSpPr>
          <p:spPr>
            <a:xfrm>
              <a:off x="2897936" y="2198454"/>
              <a:ext cx="645316" cy="395749"/>
            </a:xfrm>
            <a:custGeom>
              <a:rect b="b" l="l" r="r" t="t"/>
              <a:pathLst>
                <a:path extrusionOk="0" h="395749" w="645316">
                  <a:moveTo>
                    <a:pt x="0" y="33"/>
                  </a:moveTo>
                  <a:cubicBezTo>
                    <a:pt x="161625" y="-938"/>
                    <a:pt x="320310" y="19670"/>
                    <a:pt x="472524" y="59845"/>
                  </a:cubicBezTo>
                  <a:lnTo>
                    <a:pt x="645316" y="117710"/>
                  </a:lnTo>
                  <a:lnTo>
                    <a:pt x="545196" y="384663"/>
                  </a:lnTo>
                  <a:lnTo>
                    <a:pt x="571291" y="395749"/>
                  </a:lnTo>
                  <a:lnTo>
                    <a:pt x="399103" y="338086"/>
                  </a:lnTo>
                  <a:cubicBezTo>
                    <a:pt x="271097" y="304300"/>
                    <a:pt x="137649" y="286970"/>
                    <a:pt x="1729" y="287786"/>
                  </a:cubicBezTo>
                  <a:cubicBezTo>
                    <a:pt x="1153" y="191868"/>
                    <a:pt x="576" y="95951"/>
                    <a:pt x="0" y="33"/>
                  </a:cubicBezTo>
                  <a:close/>
                </a:path>
              </a:pathLst>
            </a:custGeom>
            <a:solidFill>
              <a:srgbClr val="F1C23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73" name="Google Shape;173;p51"/>
            <p:cNvSpPr/>
            <p:nvPr/>
          </p:nvSpPr>
          <p:spPr>
            <a:xfrm>
              <a:off x="3879195" y="2616791"/>
              <a:ext cx="591222" cy="622508"/>
            </a:xfrm>
            <a:custGeom>
              <a:rect b="b" l="l" r="r" t="t"/>
              <a:pathLst>
                <a:path extrusionOk="0" h="622508" w="591222">
                  <a:moveTo>
                    <a:pt x="181341" y="0"/>
                  </a:moveTo>
                  <a:lnTo>
                    <a:pt x="284326" y="88912"/>
                  </a:lnTo>
                  <a:lnTo>
                    <a:pt x="302499" y="105590"/>
                  </a:lnTo>
                  <a:lnTo>
                    <a:pt x="439042" y="258826"/>
                  </a:lnTo>
                  <a:lnTo>
                    <a:pt x="471594" y="300711"/>
                  </a:lnTo>
                  <a:lnTo>
                    <a:pt x="591221" y="477171"/>
                  </a:lnTo>
                  <a:lnTo>
                    <a:pt x="590685" y="476338"/>
                  </a:lnTo>
                  <a:lnTo>
                    <a:pt x="591222" y="477171"/>
                  </a:lnTo>
                  <a:lnTo>
                    <a:pt x="342863" y="622508"/>
                  </a:lnTo>
                  <a:cubicBezTo>
                    <a:pt x="320794" y="584794"/>
                    <a:pt x="297185" y="548174"/>
                    <a:pt x="272127" y="512724"/>
                  </a:cubicBezTo>
                  <a:lnTo>
                    <a:pt x="271328" y="511690"/>
                  </a:lnTo>
                  <a:lnTo>
                    <a:pt x="270659" y="510654"/>
                  </a:lnTo>
                  <a:lnTo>
                    <a:pt x="246618" y="479720"/>
                  </a:lnTo>
                  <a:lnTo>
                    <a:pt x="242099" y="473873"/>
                  </a:lnTo>
                  <a:lnTo>
                    <a:pt x="229501" y="455290"/>
                  </a:lnTo>
                  <a:lnTo>
                    <a:pt x="216192" y="440353"/>
                  </a:lnTo>
                  <a:lnTo>
                    <a:pt x="192699" y="409958"/>
                  </a:lnTo>
                  <a:lnTo>
                    <a:pt x="190773" y="407862"/>
                  </a:lnTo>
                  <a:lnTo>
                    <a:pt x="189118" y="405733"/>
                  </a:lnTo>
                  <a:lnTo>
                    <a:pt x="157378" y="371528"/>
                  </a:lnTo>
                  <a:lnTo>
                    <a:pt x="105120" y="314668"/>
                  </a:lnTo>
                  <a:lnTo>
                    <a:pt x="101736" y="311563"/>
                  </a:lnTo>
                  <a:lnTo>
                    <a:pt x="98733" y="308326"/>
                  </a:lnTo>
                  <a:lnTo>
                    <a:pt x="97780" y="307464"/>
                  </a:lnTo>
                  <a:lnTo>
                    <a:pt x="96848" y="306418"/>
                  </a:lnTo>
                  <a:lnTo>
                    <a:pt x="91930" y="302172"/>
                  </a:lnTo>
                  <a:lnTo>
                    <a:pt x="62266" y="275339"/>
                  </a:lnTo>
                  <a:lnTo>
                    <a:pt x="9932" y="227309"/>
                  </a:lnTo>
                  <a:lnTo>
                    <a:pt x="4722" y="223285"/>
                  </a:lnTo>
                  <a:lnTo>
                    <a:pt x="0" y="219014"/>
                  </a:lnTo>
                  <a:lnTo>
                    <a:pt x="181341" y="0"/>
                  </a:lnTo>
                  <a:close/>
                </a:path>
              </a:pathLst>
            </a:custGeom>
            <a:solidFill>
              <a:srgbClr val="F1C23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174" name="Google Shape;174;p51"/>
          <p:cNvGrpSpPr/>
          <p:nvPr/>
        </p:nvGrpSpPr>
        <p:grpSpPr>
          <a:xfrm flipH="1" rot="10800000">
            <a:off x="2588833" y="4772402"/>
            <a:ext cx="1572481" cy="1040845"/>
            <a:chOff x="2897936" y="2198454"/>
            <a:chExt cx="1572481" cy="1040845"/>
          </a:xfrm>
        </p:grpSpPr>
        <p:sp>
          <p:nvSpPr>
            <p:cNvPr id="175" name="Google Shape;175;p51"/>
            <p:cNvSpPr/>
            <p:nvPr/>
          </p:nvSpPr>
          <p:spPr>
            <a:xfrm>
              <a:off x="3443132" y="2316164"/>
              <a:ext cx="617404" cy="523913"/>
            </a:xfrm>
            <a:custGeom>
              <a:rect b="b" l="l" r="r" t="t"/>
              <a:pathLst>
                <a:path extrusionOk="0" h="523913" w="617404">
                  <a:moveTo>
                    <a:pt x="100120" y="0"/>
                  </a:moveTo>
                  <a:lnTo>
                    <a:pt x="132089" y="10706"/>
                  </a:lnTo>
                  <a:lnTo>
                    <a:pt x="176921" y="29753"/>
                  </a:lnTo>
                  <a:lnTo>
                    <a:pt x="339767" y="109008"/>
                  </a:lnTo>
                  <a:lnTo>
                    <a:pt x="368196" y="124075"/>
                  </a:lnTo>
                  <a:lnTo>
                    <a:pt x="539501" y="236895"/>
                  </a:lnTo>
                  <a:lnTo>
                    <a:pt x="578204" y="266785"/>
                  </a:lnTo>
                  <a:lnTo>
                    <a:pt x="617404" y="300628"/>
                  </a:lnTo>
                  <a:lnTo>
                    <a:pt x="436063" y="519642"/>
                  </a:lnTo>
                  <a:lnTo>
                    <a:pt x="440785" y="523913"/>
                  </a:lnTo>
                  <a:lnTo>
                    <a:pt x="401278" y="493402"/>
                  </a:lnTo>
                  <a:lnTo>
                    <a:pt x="383193" y="477789"/>
                  </a:lnTo>
                  <a:lnTo>
                    <a:pt x="368713" y="468252"/>
                  </a:lnTo>
                  <a:lnTo>
                    <a:pt x="343741" y="448967"/>
                  </a:lnTo>
                  <a:cubicBezTo>
                    <a:pt x="308539" y="424092"/>
                    <a:pt x="272250" y="400692"/>
                    <a:pt x="234963" y="378842"/>
                  </a:cubicBezTo>
                  <a:lnTo>
                    <a:pt x="224663" y="373383"/>
                  </a:lnTo>
                  <a:lnTo>
                    <a:pt x="218635" y="369413"/>
                  </a:lnTo>
                  <a:lnTo>
                    <a:pt x="200741" y="360704"/>
                  </a:lnTo>
                  <a:lnTo>
                    <a:pt x="120202" y="318018"/>
                  </a:lnTo>
                  <a:lnTo>
                    <a:pt x="63811" y="294062"/>
                  </a:lnTo>
                  <a:lnTo>
                    <a:pt x="41465" y="283186"/>
                  </a:lnTo>
                  <a:lnTo>
                    <a:pt x="26095" y="278039"/>
                  </a:lnTo>
                  <a:lnTo>
                    <a:pt x="0" y="266953"/>
                  </a:lnTo>
                  <a:lnTo>
                    <a:pt x="100120" y="0"/>
                  </a:lnTo>
                  <a:close/>
                </a:path>
              </a:pathLst>
            </a:custGeom>
            <a:solidFill>
              <a:srgbClr val="93C47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76" name="Google Shape;176;p51"/>
            <p:cNvSpPr/>
            <p:nvPr/>
          </p:nvSpPr>
          <p:spPr>
            <a:xfrm>
              <a:off x="2897936" y="2198454"/>
              <a:ext cx="645316" cy="395749"/>
            </a:xfrm>
            <a:custGeom>
              <a:rect b="b" l="l" r="r" t="t"/>
              <a:pathLst>
                <a:path extrusionOk="0" h="395749" w="645316">
                  <a:moveTo>
                    <a:pt x="0" y="33"/>
                  </a:moveTo>
                  <a:cubicBezTo>
                    <a:pt x="161625" y="-938"/>
                    <a:pt x="320310" y="19670"/>
                    <a:pt x="472524" y="59845"/>
                  </a:cubicBezTo>
                  <a:lnTo>
                    <a:pt x="645316" y="117710"/>
                  </a:lnTo>
                  <a:lnTo>
                    <a:pt x="545196" y="384663"/>
                  </a:lnTo>
                  <a:lnTo>
                    <a:pt x="571291" y="395749"/>
                  </a:lnTo>
                  <a:lnTo>
                    <a:pt x="399103" y="338086"/>
                  </a:lnTo>
                  <a:cubicBezTo>
                    <a:pt x="271097" y="304300"/>
                    <a:pt x="137649" y="286970"/>
                    <a:pt x="1729" y="287786"/>
                  </a:cubicBezTo>
                  <a:cubicBezTo>
                    <a:pt x="1153" y="191868"/>
                    <a:pt x="576" y="95951"/>
                    <a:pt x="0" y="33"/>
                  </a:cubicBezTo>
                  <a:close/>
                </a:path>
              </a:pathLst>
            </a:custGeom>
            <a:solidFill>
              <a:srgbClr val="3D85C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77" name="Google Shape;177;p51"/>
            <p:cNvSpPr/>
            <p:nvPr/>
          </p:nvSpPr>
          <p:spPr>
            <a:xfrm>
              <a:off x="3879195" y="2616791"/>
              <a:ext cx="591222" cy="622508"/>
            </a:xfrm>
            <a:custGeom>
              <a:rect b="b" l="l" r="r" t="t"/>
              <a:pathLst>
                <a:path extrusionOk="0" h="622508" w="591222">
                  <a:moveTo>
                    <a:pt x="181341" y="0"/>
                  </a:moveTo>
                  <a:lnTo>
                    <a:pt x="284326" y="88912"/>
                  </a:lnTo>
                  <a:lnTo>
                    <a:pt x="302499" y="105590"/>
                  </a:lnTo>
                  <a:lnTo>
                    <a:pt x="439042" y="258826"/>
                  </a:lnTo>
                  <a:lnTo>
                    <a:pt x="471594" y="300711"/>
                  </a:lnTo>
                  <a:lnTo>
                    <a:pt x="591221" y="477171"/>
                  </a:lnTo>
                  <a:lnTo>
                    <a:pt x="590685" y="476338"/>
                  </a:lnTo>
                  <a:lnTo>
                    <a:pt x="591222" y="477171"/>
                  </a:lnTo>
                  <a:lnTo>
                    <a:pt x="342863" y="622508"/>
                  </a:lnTo>
                  <a:cubicBezTo>
                    <a:pt x="320794" y="584794"/>
                    <a:pt x="297185" y="548174"/>
                    <a:pt x="272127" y="512724"/>
                  </a:cubicBezTo>
                  <a:lnTo>
                    <a:pt x="271328" y="511690"/>
                  </a:lnTo>
                  <a:lnTo>
                    <a:pt x="270659" y="510654"/>
                  </a:lnTo>
                  <a:lnTo>
                    <a:pt x="246618" y="479720"/>
                  </a:lnTo>
                  <a:lnTo>
                    <a:pt x="242099" y="473873"/>
                  </a:lnTo>
                  <a:lnTo>
                    <a:pt x="229501" y="455290"/>
                  </a:lnTo>
                  <a:lnTo>
                    <a:pt x="216192" y="440353"/>
                  </a:lnTo>
                  <a:lnTo>
                    <a:pt x="192699" y="409958"/>
                  </a:lnTo>
                  <a:lnTo>
                    <a:pt x="190773" y="407862"/>
                  </a:lnTo>
                  <a:lnTo>
                    <a:pt x="189118" y="405733"/>
                  </a:lnTo>
                  <a:lnTo>
                    <a:pt x="157378" y="371528"/>
                  </a:lnTo>
                  <a:lnTo>
                    <a:pt x="105120" y="314668"/>
                  </a:lnTo>
                  <a:lnTo>
                    <a:pt x="101736" y="311563"/>
                  </a:lnTo>
                  <a:lnTo>
                    <a:pt x="98733" y="308326"/>
                  </a:lnTo>
                  <a:lnTo>
                    <a:pt x="97780" y="307464"/>
                  </a:lnTo>
                  <a:lnTo>
                    <a:pt x="96848" y="306418"/>
                  </a:lnTo>
                  <a:lnTo>
                    <a:pt x="91930" y="302172"/>
                  </a:lnTo>
                  <a:lnTo>
                    <a:pt x="62266" y="275339"/>
                  </a:lnTo>
                  <a:lnTo>
                    <a:pt x="9932" y="227309"/>
                  </a:lnTo>
                  <a:lnTo>
                    <a:pt x="4722" y="223285"/>
                  </a:lnTo>
                  <a:lnTo>
                    <a:pt x="0" y="219014"/>
                  </a:lnTo>
                  <a:lnTo>
                    <a:pt x="181341" y="0"/>
                  </a:lnTo>
                  <a:close/>
                </a:path>
              </a:pathLst>
            </a:custGeom>
            <a:solidFill>
              <a:srgbClr val="0B539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sp>
        <p:nvSpPr>
          <p:cNvPr id="178" name="Google Shape;178;p51"/>
          <p:cNvSpPr/>
          <p:nvPr/>
        </p:nvSpPr>
        <p:spPr>
          <a:xfrm>
            <a:off x="4336772" y="1890021"/>
            <a:ext cx="848100" cy="848100"/>
          </a:xfrm>
          <a:prstGeom prst="ellipse">
            <a:avLst/>
          </a:prstGeom>
          <a:solidFill>
            <a:schemeClr val="accent1"/>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9" name="Google Shape;179;p51"/>
          <p:cNvSpPr/>
          <p:nvPr/>
        </p:nvSpPr>
        <p:spPr>
          <a:xfrm>
            <a:off x="4942968" y="3582318"/>
            <a:ext cx="848100" cy="848100"/>
          </a:xfrm>
          <a:prstGeom prst="ellipse">
            <a:avLst/>
          </a:prstGeom>
          <a:solidFill>
            <a:schemeClr val="accent1"/>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0" name="Google Shape;180;p51"/>
          <p:cNvSpPr/>
          <p:nvPr/>
        </p:nvSpPr>
        <p:spPr>
          <a:xfrm>
            <a:off x="4336772" y="5274616"/>
            <a:ext cx="848100" cy="848100"/>
          </a:xfrm>
          <a:prstGeom prst="ellipse">
            <a:avLst/>
          </a:prstGeom>
          <a:solidFill>
            <a:srgbClr val="F00F28"/>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1" name="Google Shape;181;p51"/>
          <p:cNvSpPr txBox="1"/>
          <p:nvPr/>
        </p:nvSpPr>
        <p:spPr>
          <a:xfrm>
            <a:off x="2953625" y="228600"/>
            <a:ext cx="6270600" cy="92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sz="4800">
                <a:solidFill>
                  <a:srgbClr val="E06666"/>
                </a:solidFill>
                <a:latin typeface="EB Garamond"/>
                <a:ea typeface="EB Garamond"/>
                <a:cs typeface="EB Garamond"/>
                <a:sym typeface="EB Garamond"/>
              </a:rPr>
              <a:t>Reason For Analysis</a:t>
            </a:r>
            <a:endParaRPr b="1" sz="4800">
              <a:solidFill>
                <a:srgbClr val="E06666"/>
              </a:solidFill>
              <a:latin typeface="EB Garamond"/>
              <a:ea typeface="EB Garamond"/>
              <a:cs typeface="EB Garamond"/>
              <a:sym typeface="EB Garamond"/>
            </a:endParaRPr>
          </a:p>
        </p:txBody>
      </p:sp>
      <p:sp>
        <p:nvSpPr>
          <p:cNvPr id="182" name="Google Shape;182;p51"/>
          <p:cNvSpPr txBox="1"/>
          <p:nvPr/>
        </p:nvSpPr>
        <p:spPr>
          <a:xfrm>
            <a:off x="4866771" y="1543663"/>
            <a:ext cx="6159600" cy="17394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lang="en-US">
                <a:solidFill>
                  <a:srgbClr val="990000"/>
                </a:solidFill>
                <a:latin typeface="Times New Roman"/>
                <a:ea typeface="Times New Roman"/>
                <a:cs typeface="Times New Roman"/>
                <a:sym typeface="Times New Roman"/>
              </a:rPr>
              <a:t>Jan. 27, 2023 – Cardiovascular-related deaths </a:t>
            </a:r>
            <a:r>
              <a:rPr b="1" lang="en-US">
                <a:solidFill>
                  <a:srgbClr val="990000"/>
                </a:solidFill>
                <a:latin typeface="Times New Roman"/>
                <a:ea typeface="Times New Roman"/>
                <a:cs typeface="Times New Roman"/>
                <a:sym typeface="Times New Roman"/>
              </a:rPr>
              <a:t>increased dramatically in 2020,</a:t>
            </a:r>
            <a:r>
              <a:rPr lang="en-US">
                <a:solidFill>
                  <a:srgbClr val="990000"/>
                </a:solidFill>
                <a:latin typeface="Times New Roman"/>
                <a:ea typeface="Times New Roman"/>
                <a:cs typeface="Times New Roman"/>
                <a:sym typeface="Times New Roman"/>
              </a:rPr>
              <a:t> marking the largest single-year increase since 2015 and surpassing the previous record from 2003, according to the </a:t>
            </a:r>
            <a:r>
              <a:rPr lang="en-US">
                <a:solidFill>
                  <a:srgbClr val="990000"/>
                </a:solidFill>
                <a:uFill>
                  <a:noFill/>
                </a:uFill>
                <a:latin typeface="Times New Roman"/>
                <a:ea typeface="Times New Roman"/>
                <a:cs typeface="Times New Roman"/>
                <a:sym typeface="Times New Roman"/>
                <a:hlinkClick r:id="rId3">
                  <a:extLst>
                    <a:ext uri="{A12FA001-AC4F-418D-AE19-62706E023703}">
                      <ahyp:hlinkClr val="tx"/>
                    </a:ext>
                  </a:extLst>
                </a:hlinkClick>
              </a:rPr>
              <a:t>2023 Statistical Update</a:t>
            </a:r>
            <a:r>
              <a:rPr lang="en-US">
                <a:solidFill>
                  <a:srgbClr val="990000"/>
                </a:solidFill>
                <a:latin typeface="Times New Roman"/>
                <a:ea typeface="Times New Roman"/>
                <a:cs typeface="Times New Roman"/>
                <a:sym typeface="Times New Roman"/>
              </a:rPr>
              <a:t> from the American Heart Association.</a:t>
            </a:r>
            <a:endParaRPr>
              <a:solidFill>
                <a:srgbClr val="990000"/>
              </a:solidFill>
              <a:latin typeface="Times New Roman"/>
              <a:ea typeface="Times New Roman"/>
              <a:cs typeface="Times New Roman"/>
              <a:sym typeface="Times New Roman"/>
            </a:endParaRPr>
          </a:p>
          <a:p>
            <a:pPr indent="0" lvl="0" marL="457200" rtl="0" algn="just">
              <a:spcBef>
                <a:spcPts val="0"/>
              </a:spcBef>
              <a:spcAft>
                <a:spcPts val="0"/>
              </a:spcAft>
              <a:buNone/>
            </a:pPr>
            <a:r>
              <a:rPr b="1" lang="en-US" u="sng">
                <a:solidFill>
                  <a:srgbClr val="0097A7"/>
                </a:solidFill>
                <a:latin typeface="Alegreya"/>
                <a:ea typeface="Alegreya"/>
                <a:cs typeface="Alegreya"/>
                <a:sym typeface="Alegreya"/>
                <a:hlinkClick r:id="rId4">
                  <a:extLst>
                    <a:ext uri="{A12FA001-AC4F-418D-AE19-62706E023703}">
                      <ahyp:hlinkClr val="tx"/>
                    </a:ext>
                  </a:extLst>
                </a:hlinkClick>
              </a:rPr>
              <a:t>https://www.webmd.com/heart-disease/news/20230127/us-heart-related-deaths-jumped-first-year-pandemic</a:t>
            </a:r>
            <a:endParaRPr b="1">
              <a:solidFill>
                <a:srgbClr val="595959"/>
              </a:solidFill>
              <a:latin typeface="Alegreya"/>
              <a:ea typeface="Alegreya"/>
              <a:cs typeface="Alegreya"/>
              <a:sym typeface="Alegreya"/>
            </a:endParaRPr>
          </a:p>
          <a:p>
            <a:pPr indent="0" lvl="0" marL="457200" rtl="0" algn="just">
              <a:spcBef>
                <a:spcPts val="0"/>
              </a:spcBef>
              <a:spcAft>
                <a:spcPts val="0"/>
              </a:spcAft>
              <a:buNone/>
            </a:pPr>
            <a:r>
              <a:t/>
            </a:r>
            <a:endParaRPr sz="1700">
              <a:solidFill>
                <a:srgbClr val="595959"/>
              </a:solidFill>
              <a:latin typeface="Times New Roman"/>
              <a:ea typeface="Times New Roman"/>
              <a:cs typeface="Times New Roman"/>
              <a:sym typeface="Times New Roman"/>
            </a:endParaRPr>
          </a:p>
        </p:txBody>
      </p:sp>
      <p:sp>
        <p:nvSpPr>
          <p:cNvPr id="183" name="Google Shape;183;p51"/>
          <p:cNvSpPr txBox="1"/>
          <p:nvPr/>
        </p:nvSpPr>
        <p:spPr>
          <a:xfrm>
            <a:off x="5430450" y="3391700"/>
            <a:ext cx="5670900" cy="10467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lang="en-US">
                <a:solidFill>
                  <a:srgbClr val="990000"/>
                </a:solidFill>
                <a:latin typeface="Times New Roman"/>
                <a:ea typeface="Times New Roman"/>
                <a:cs typeface="Times New Roman"/>
                <a:sym typeface="Times New Roman"/>
              </a:rPr>
              <a:t>Heart disease is the leading cause of death in the U.S. as well, causing approximately </a:t>
            </a:r>
            <a:r>
              <a:rPr b="1" lang="en-US">
                <a:solidFill>
                  <a:srgbClr val="990000"/>
                </a:solidFill>
                <a:latin typeface="Times New Roman"/>
                <a:ea typeface="Times New Roman"/>
                <a:cs typeface="Times New Roman"/>
                <a:sym typeface="Times New Roman"/>
              </a:rPr>
              <a:t>697,000 deaths per year.</a:t>
            </a:r>
            <a:r>
              <a:rPr lang="en-US">
                <a:solidFill>
                  <a:srgbClr val="990000"/>
                </a:solidFill>
                <a:latin typeface="Times New Roman"/>
                <a:ea typeface="Times New Roman"/>
                <a:cs typeface="Times New Roman"/>
                <a:sym typeface="Times New Roman"/>
              </a:rPr>
              <a:t> (Centers for Disease Control and Prevention, 2022)</a:t>
            </a:r>
            <a:endParaRPr>
              <a:solidFill>
                <a:srgbClr val="990000"/>
              </a:solidFill>
              <a:latin typeface="Times New Roman"/>
              <a:ea typeface="Times New Roman"/>
              <a:cs typeface="Times New Roman"/>
              <a:sym typeface="Times New Roman"/>
            </a:endParaRPr>
          </a:p>
          <a:p>
            <a:pPr indent="0" lvl="0" marL="457200" rtl="0" algn="just">
              <a:spcBef>
                <a:spcPts val="0"/>
              </a:spcBef>
              <a:spcAft>
                <a:spcPts val="0"/>
              </a:spcAft>
              <a:buNone/>
            </a:pPr>
            <a:r>
              <a:rPr b="1" lang="en-US" u="sng">
                <a:solidFill>
                  <a:srgbClr val="0097A7"/>
                </a:solidFill>
                <a:latin typeface="Times New Roman"/>
                <a:ea typeface="Times New Roman"/>
                <a:cs typeface="Times New Roman"/>
                <a:sym typeface="Times New Roman"/>
                <a:hlinkClick r:id="rId5">
                  <a:extLst>
                    <a:ext uri="{A12FA001-AC4F-418D-AE19-62706E023703}">
                      <ahyp:hlinkClr val="tx"/>
                    </a:ext>
                  </a:extLst>
                </a:hlinkClick>
              </a:rPr>
              <a:t>https://www.singlecare.com/blog/news/heart-disease-statistics/</a:t>
            </a:r>
            <a:endParaRPr b="1">
              <a:solidFill>
                <a:srgbClr val="0097A7"/>
              </a:solidFill>
              <a:latin typeface="Times New Roman"/>
              <a:ea typeface="Times New Roman"/>
              <a:cs typeface="Times New Roman"/>
              <a:sym typeface="Times New Roman"/>
            </a:endParaRPr>
          </a:p>
        </p:txBody>
      </p:sp>
      <p:sp>
        <p:nvSpPr>
          <p:cNvPr id="184" name="Google Shape;184;p51"/>
          <p:cNvSpPr txBox="1"/>
          <p:nvPr/>
        </p:nvSpPr>
        <p:spPr>
          <a:xfrm>
            <a:off x="4790575" y="5185700"/>
            <a:ext cx="6097500" cy="8958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US">
                <a:solidFill>
                  <a:srgbClr val="990000"/>
                </a:solidFill>
                <a:latin typeface="Times New Roman"/>
                <a:ea typeface="Times New Roman"/>
                <a:cs typeface="Times New Roman"/>
                <a:sym typeface="Times New Roman"/>
              </a:rPr>
              <a:t>Approximately </a:t>
            </a:r>
            <a:r>
              <a:rPr b="1" lang="en-US">
                <a:solidFill>
                  <a:srgbClr val="990000"/>
                </a:solidFill>
                <a:latin typeface="Times New Roman"/>
                <a:ea typeface="Times New Roman"/>
                <a:cs typeface="Times New Roman"/>
                <a:sym typeface="Times New Roman"/>
              </a:rPr>
              <a:t>121.5 million U.S. adults </a:t>
            </a:r>
            <a:r>
              <a:rPr lang="en-US">
                <a:solidFill>
                  <a:srgbClr val="990000"/>
                </a:solidFill>
                <a:latin typeface="Times New Roman"/>
                <a:ea typeface="Times New Roman"/>
                <a:cs typeface="Times New Roman"/>
                <a:sym typeface="Times New Roman"/>
              </a:rPr>
              <a:t>have some form of cardiovascular disease. (American Heart Association, 2019).  </a:t>
            </a:r>
            <a:r>
              <a:rPr b="1" lang="en-US" u="sng">
                <a:solidFill>
                  <a:srgbClr val="0097A7"/>
                </a:solidFill>
                <a:latin typeface="Alegreya"/>
                <a:ea typeface="Alegreya"/>
                <a:cs typeface="Alegreya"/>
                <a:sym typeface="Alegreya"/>
                <a:hlinkClick r:id="rId6">
                  <a:extLst>
                    <a:ext uri="{A12FA001-AC4F-418D-AE19-62706E023703}">
                      <ahyp:hlinkClr val="tx"/>
                    </a:ext>
                  </a:extLst>
                </a:hlinkClick>
              </a:rPr>
              <a:t>https://www.singlecare.com/blog/news/heart-disease-statistics/</a:t>
            </a:r>
            <a:endParaRPr b="1">
              <a:solidFill>
                <a:srgbClr val="6B6B6B"/>
              </a:solidFill>
              <a:latin typeface="Alegreya"/>
              <a:ea typeface="Alegreya"/>
              <a:cs typeface="Alegreya"/>
              <a:sym typeface="Alegreya"/>
            </a:endParaRPr>
          </a:p>
        </p:txBody>
      </p:sp>
      <p:grpSp>
        <p:nvGrpSpPr>
          <p:cNvPr id="185" name="Google Shape;185;p51"/>
          <p:cNvGrpSpPr/>
          <p:nvPr/>
        </p:nvGrpSpPr>
        <p:grpSpPr>
          <a:xfrm>
            <a:off x="2009466" y="3029152"/>
            <a:ext cx="1169059" cy="1887148"/>
            <a:chOff x="5488239" y="3038587"/>
            <a:chExt cx="885584" cy="1429549"/>
          </a:xfrm>
        </p:grpSpPr>
        <p:sp>
          <p:nvSpPr>
            <p:cNvPr id="186" name="Google Shape;186;p51"/>
            <p:cNvSpPr/>
            <p:nvPr/>
          </p:nvSpPr>
          <p:spPr>
            <a:xfrm>
              <a:off x="5488239" y="3038587"/>
              <a:ext cx="885584" cy="1429549"/>
            </a:xfrm>
            <a:custGeom>
              <a:rect b="b" l="l" r="r" t="t"/>
              <a:pathLst>
                <a:path extrusionOk="0" h="910541" w="564066">
                  <a:moveTo>
                    <a:pt x="0" y="637181"/>
                  </a:moveTo>
                  <a:cubicBezTo>
                    <a:pt x="0" y="569504"/>
                    <a:pt x="4834" y="554618"/>
                    <a:pt x="51564" y="448421"/>
                  </a:cubicBezTo>
                  <a:cubicBezTo>
                    <a:pt x="98294" y="342224"/>
                    <a:pt x="199886" y="152047"/>
                    <a:pt x="280378" y="0"/>
                  </a:cubicBezTo>
                  <a:cubicBezTo>
                    <a:pt x="371255" y="153387"/>
                    <a:pt x="487477" y="392944"/>
                    <a:pt x="534514" y="502747"/>
                  </a:cubicBezTo>
                  <a:cubicBezTo>
                    <a:pt x="555692" y="552009"/>
                    <a:pt x="568583" y="604493"/>
                    <a:pt x="562598" y="658819"/>
                  </a:cubicBezTo>
                  <a:cubicBezTo>
                    <a:pt x="550627" y="767011"/>
                    <a:pt x="491237" y="842055"/>
                    <a:pt x="394095" y="886253"/>
                  </a:cubicBezTo>
                  <a:cubicBezTo>
                    <a:pt x="229735" y="960836"/>
                    <a:pt x="33609" y="855867"/>
                    <a:pt x="2762" y="677695"/>
                  </a:cubicBezTo>
                  <a:cubicBezTo>
                    <a:pt x="921" y="664344"/>
                    <a:pt x="921" y="650532"/>
                    <a:pt x="0" y="63718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7" name="Google Shape;187;p51"/>
            <p:cNvSpPr/>
            <p:nvPr/>
          </p:nvSpPr>
          <p:spPr>
            <a:xfrm>
              <a:off x="5587341" y="3661590"/>
              <a:ext cx="683067" cy="682998"/>
            </a:xfrm>
            <a:custGeom>
              <a:rect b="b" l="l" r="r" t="t"/>
              <a:pathLst>
                <a:path extrusionOk="0" h="3140220" w="3140536">
                  <a:moveTo>
                    <a:pt x="1529845" y="1046057"/>
                  </a:moveTo>
                  <a:cubicBezTo>
                    <a:pt x="1516488" y="1046057"/>
                    <a:pt x="1512559" y="1053653"/>
                    <a:pt x="1511512" y="1064914"/>
                  </a:cubicBezTo>
                  <a:cubicBezTo>
                    <a:pt x="1508369" y="1098700"/>
                    <a:pt x="1505226" y="1132485"/>
                    <a:pt x="1502083" y="1166270"/>
                  </a:cubicBezTo>
                  <a:cubicBezTo>
                    <a:pt x="1492131" y="1274173"/>
                    <a:pt x="1482179" y="1381816"/>
                    <a:pt x="1471965" y="1489719"/>
                  </a:cubicBezTo>
                  <a:cubicBezTo>
                    <a:pt x="1460703" y="1608360"/>
                    <a:pt x="1449441" y="1727002"/>
                    <a:pt x="1438179" y="1845643"/>
                  </a:cubicBezTo>
                  <a:cubicBezTo>
                    <a:pt x="1435560" y="1873405"/>
                    <a:pt x="1432679" y="1900904"/>
                    <a:pt x="1430060" y="1928666"/>
                  </a:cubicBezTo>
                  <a:cubicBezTo>
                    <a:pt x="1426132" y="1917142"/>
                    <a:pt x="1424298" y="1905618"/>
                    <a:pt x="1422203" y="1894095"/>
                  </a:cubicBezTo>
                  <a:cubicBezTo>
                    <a:pt x="1394180" y="1739311"/>
                    <a:pt x="1366156" y="1584789"/>
                    <a:pt x="1338395" y="1430006"/>
                  </a:cubicBezTo>
                  <a:cubicBezTo>
                    <a:pt x="1336562" y="1419792"/>
                    <a:pt x="1331585" y="1412720"/>
                    <a:pt x="1320847" y="1412196"/>
                  </a:cubicBezTo>
                  <a:cubicBezTo>
                    <a:pt x="1310371" y="1411673"/>
                    <a:pt x="1304348" y="1417958"/>
                    <a:pt x="1301205" y="1427911"/>
                  </a:cubicBezTo>
                  <a:cubicBezTo>
                    <a:pt x="1288634" y="1468767"/>
                    <a:pt x="1275277" y="1509362"/>
                    <a:pt x="1263491" y="1550480"/>
                  </a:cubicBezTo>
                  <a:cubicBezTo>
                    <a:pt x="1260348" y="1561742"/>
                    <a:pt x="1255372" y="1565147"/>
                    <a:pt x="1243849" y="1565147"/>
                  </a:cubicBezTo>
                  <a:cubicBezTo>
                    <a:pt x="1067850" y="1564623"/>
                    <a:pt x="892114" y="1565147"/>
                    <a:pt x="716116" y="1564361"/>
                  </a:cubicBezTo>
                  <a:cubicBezTo>
                    <a:pt x="697783" y="1564361"/>
                    <a:pt x="686784" y="1570385"/>
                    <a:pt x="678403" y="1585837"/>
                  </a:cubicBezTo>
                  <a:cubicBezTo>
                    <a:pt x="669760" y="1601551"/>
                    <a:pt x="659022" y="1616217"/>
                    <a:pt x="647760" y="1634027"/>
                  </a:cubicBezTo>
                  <a:cubicBezTo>
                    <a:pt x="641998" y="1582170"/>
                    <a:pt x="636499" y="1533981"/>
                    <a:pt x="631260" y="1485529"/>
                  </a:cubicBezTo>
                  <a:cubicBezTo>
                    <a:pt x="616070" y="1345150"/>
                    <a:pt x="600618" y="1204508"/>
                    <a:pt x="585428" y="1064129"/>
                  </a:cubicBezTo>
                  <a:cubicBezTo>
                    <a:pt x="583594" y="1049462"/>
                    <a:pt x="574952" y="1043177"/>
                    <a:pt x="561071" y="1046843"/>
                  </a:cubicBezTo>
                  <a:cubicBezTo>
                    <a:pt x="549547" y="1049724"/>
                    <a:pt x="549285" y="1059414"/>
                    <a:pt x="548500" y="1068581"/>
                  </a:cubicBezTo>
                  <a:cubicBezTo>
                    <a:pt x="537500" y="1185389"/>
                    <a:pt x="526762" y="1302459"/>
                    <a:pt x="515762" y="1419268"/>
                  </a:cubicBezTo>
                  <a:cubicBezTo>
                    <a:pt x="502405" y="1562004"/>
                    <a:pt x="488786" y="1705002"/>
                    <a:pt x="475167" y="1847738"/>
                  </a:cubicBezTo>
                  <a:cubicBezTo>
                    <a:pt x="472548" y="1874714"/>
                    <a:pt x="469929" y="1901690"/>
                    <a:pt x="467310" y="1929713"/>
                  </a:cubicBezTo>
                  <a:cubicBezTo>
                    <a:pt x="465739" y="1928142"/>
                    <a:pt x="464691" y="1927618"/>
                    <a:pt x="464691" y="1926832"/>
                  </a:cubicBezTo>
                  <a:cubicBezTo>
                    <a:pt x="449239" y="1841453"/>
                    <a:pt x="434049" y="1756335"/>
                    <a:pt x="418859" y="1670955"/>
                  </a:cubicBezTo>
                  <a:cubicBezTo>
                    <a:pt x="404192" y="1590289"/>
                    <a:pt x="389526" y="1509886"/>
                    <a:pt x="375121" y="1429220"/>
                  </a:cubicBezTo>
                  <a:cubicBezTo>
                    <a:pt x="373288" y="1419268"/>
                    <a:pt x="368573" y="1412982"/>
                    <a:pt x="358359" y="1412196"/>
                  </a:cubicBezTo>
                  <a:cubicBezTo>
                    <a:pt x="347883" y="1411411"/>
                    <a:pt x="341598" y="1417696"/>
                    <a:pt x="338455" y="1427387"/>
                  </a:cubicBezTo>
                  <a:cubicBezTo>
                    <a:pt x="326146" y="1466934"/>
                    <a:pt x="313574" y="1506481"/>
                    <a:pt x="301527" y="1546028"/>
                  </a:cubicBezTo>
                  <a:cubicBezTo>
                    <a:pt x="294979" y="1566980"/>
                    <a:pt x="291575" y="1568813"/>
                    <a:pt x="268789" y="1562790"/>
                  </a:cubicBezTo>
                  <a:cubicBezTo>
                    <a:pt x="265122" y="1559123"/>
                    <a:pt x="260670" y="1560956"/>
                    <a:pt x="256742" y="1561742"/>
                  </a:cubicBezTo>
                  <a:cubicBezTo>
                    <a:pt x="195195" y="1561742"/>
                    <a:pt x="133648" y="1561742"/>
                    <a:pt x="72101" y="1561742"/>
                  </a:cubicBezTo>
                  <a:cubicBezTo>
                    <a:pt x="68435" y="1561742"/>
                    <a:pt x="64244" y="1561218"/>
                    <a:pt x="60578" y="1562790"/>
                  </a:cubicBezTo>
                  <a:cubicBezTo>
                    <a:pt x="45649" y="1563052"/>
                    <a:pt x="30983" y="1563052"/>
                    <a:pt x="16054" y="1563314"/>
                  </a:cubicBezTo>
                  <a:cubicBezTo>
                    <a:pt x="12650" y="1563314"/>
                    <a:pt x="7935" y="1562004"/>
                    <a:pt x="6364" y="1565147"/>
                  </a:cubicBezTo>
                  <a:cubicBezTo>
                    <a:pt x="2697" y="1573266"/>
                    <a:pt x="3745" y="1582432"/>
                    <a:pt x="5316" y="1590813"/>
                  </a:cubicBezTo>
                  <a:cubicBezTo>
                    <a:pt x="6626" y="1597099"/>
                    <a:pt x="13435" y="1594480"/>
                    <a:pt x="17626" y="1594480"/>
                  </a:cubicBezTo>
                  <a:cubicBezTo>
                    <a:pt x="112696" y="1594480"/>
                    <a:pt x="208028" y="1594480"/>
                    <a:pt x="303098" y="1594480"/>
                  </a:cubicBezTo>
                  <a:cubicBezTo>
                    <a:pt x="322217" y="1594480"/>
                    <a:pt x="324312" y="1592646"/>
                    <a:pt x="330074" y="1573528"/>
                  </a:cubicBezTo>
                  <a:cubicBezTo>
                    <a:pt x="336883" y="1550742"/>
                    <a:pt x="344217" y="1528219"/>
                    <a:pt x="352336" y="1502029"/>
                  </a:cubicBezTo>
                  <a:cubicBezTo>
                    <a:pt x="353645" y="1508838"/>
                    <a:pt x="354169" y="1511195"/>
                    <a:pt x="354693" y="1513814"/>
                  </a:cubicBezTo>
                  <a:cubicBezTo>
                    <a:pt x="378002" y="1642408"/>
                    <a:pt x="401049" y="1770739"/>
                    <a:pt x="424358" y="1899333"/>
                  </a:cubicBezTo>
                  <a:cubicBezTo>
                    <a:pt x="434049" y="1953284"/>
                    <a:pt x="443739" y="2007236"/>
                    <a:pt x="453430" y="2061188"/>
                  </a:cubicBezTo>
                  <a:cubicBezTo>
                    <a:pt x="456310" y="2076640"/>
                    <a:pt x="466263" y="2083973"/>
                    <a:pt x="478834" y="2079259"/>
                  </a:cubicBezTo>
                  <a:cubicBezTo>
                    <a:pt x="490881" y="2074807"/>
                    <a:pt x="490096" y="2063807"/>
                    <a:pt x="491143" y="2054116"/>
                  </a:cubicBezTo>
                  <a:cubicBezTo>
                    <a:pt x="500572" y="1955380"/>
                    <a:pt x="509476" y="1856643"/>
                    <a:pt x="518905" y="1757906"/>
                  </a:cubicBezTo>
                  <a:cubicBezTo>
                    <a:pt x="532262" y="1615956"/>
                    <a:pt x="545881" y="1474005"/>
                    <a:pt x="559500" y="1332055"/>
                  </a:cubicBezTo>
                  <a:cubicBezTo>
                    <a:pt x="562119" y="1302721"/>
                    <a:pt x="564999" y="1273650"/>
                    <a:pt x="567618" y="1244055"/>
                  </a:cubicBezTo>
                  <a:cubicBezTo>
                    <a:pt x="571285" y="1245364"/>
                    <a:pt x="570499" y="1247983"/>
                    <a:pt x="570761" y="1249817"/>
                  </a:cubicBezTo>
                  <a:cubicBezTo>
                    <a:pt x="579666" y="1332317"/>
                    <a:pt x="588571" y="1415077"/>
                    <a:pt x="597475" y="1497576"/>
                  </a:cubicBezTo>
                  <a:cubicBezTo>
                    <a:pt x="604023" y="1557552"/>
                    <a:pt x="610570" y="1617789"/>
                    <a:pt x="617118" y="1677764"/>
                  </a:cubicBezTo>
                  <a:cubicBezTo>
                    <a:pt x="617903" y="1685359"/>
                    <a:pt x="620261" y="1691383"/>
                    <a:pt x="627594" y="1694526"/>
                  </a:cubicBezTo>
                  <a:cubicBezTo>
                    <a:pt x="635189" y="1697931"/>
                    <a:pt x="641998" y="1696097"/>
                    <a:pt x="648284" y="1691121"/>
                  </a:cubicBezTo>
                  <a:cubicBezTo>
                    <a:pt x="654832" y="1685883"/>
                    <a:pt x="660070" y="1679598"/>
                    <a:pt x="664522" y="1672526"/>
                  </a:cubicBezTo>
                  <a:cubicBezTo>
                    <a:pt x="678403" y="1650265"/>
                    <a:pt x="692807" y="1628527"/>
                    <a:pt x="706164" y="1606003"/>
                  </a:cubicBezTo>
                  <a:cubicBezTo>
                    <a:pt x="711402" y="1597099"/>
                    <a:pt x="717426" y="1593956"/>
                    <a:pt x="727902" y="1593956"/>
                  </a:cubicBezTo>
                  <a:cubicBezTo>
                    <a:pt x="905471" y="1594218"/>
                    <a:pt x="1083302" y="1594218"/>
                    <a:pt x="1260872" y="1594218"/>
                  </a:cubicBezTo>
                  <a:cubicBezTo>
                    <a:pt x="1286277" y="1594218"/>
                    <a:pt x="1286277" y="1594218"/>
                    <a:pt x="1293610" y="1570385"/>
                  </a:cubicBezTo>
                  <a:cubicBezTo>
                    <a:pt x="1300157" y="1549171"/>
                    <a:pt x="1306967" y="1528219"/>
                    <a:pt x="1313514" y="1507005"/>
                  </a:cubicBezTo>
                  <a:cubicBezTo>
                    <a:pt x="1320586" y="1532147"/>
                    <a:pt x="1325038" y="1557028"/>
                    <a:pt x="1329490" y="1581647"/>
                  </a:cubicBezTo>
                  <a:cubicBezTo>
                    <a:pt x="1351490" y="1703169"/>
                    <a:pt x="1373752" y="1824953"/>
                    <a:pt x="1395751" y="1946475"/>
                  </a:cubicBezTo>
                  <a:cubicBezTo>
                    <a:pt x="1402823" y="1984975"/>
                    <a:pt x="1409894" y="2023736"/>
                    <a:pt x="1416441" y="2062235"/>
                  </a:cubicBezTo>
                  <a:cubicBezTo>
                    <a:pt x="1418537" y="2073759"/>
                    <a:pt x="1423513" y="2080830"/>
                    <a:pt x="1436084" y="2080307"/>
                  </a:cubicBezTo>
                  <a:cubicBezTo>
                    <a:pt x="1448393" y="2079783"/>
                    <a:pt x="1452060" y="2071402"/>
                    <a:pt x="1453108" y="2060926"/>
                  </a:cubicBezTo>
                  <a:cubicBezTo>
                    <a:pt x="1453893" y="2054378"/>
                    <a:pt x="1454679" y="2048093"/>
                    <a:pt x="1455203" y="2041545"/>
                  </a:cubicBezTo>
                  <a:cubicBezTo>
                    <a:pt x="1466988" y="1914785"/>
                    <a:pt x="1478512" y="1787763"/>
                    <a:pt x="1490559" y="1661003"/>
                  </a:cubicBezTo>
                  <a:cubicBezTo>
                    <a:pt x="1501297" y="1546290"/>
                    <a:pt x="1512297" y="1431577"/>
                    <a:pt x="1523297" y="1316863"/>
                  </a:cubicBezTo>
                  <a:cubicBezTo>
                    <a:pt x="1525654" y="1292768"/>
                    <a:pt x="1528011" y="1268674"/>
                    <a:pt x="1530368" y="1244579"/>
                  </a:cubicBezTo>
                  <a:cubicBezTo>
                    <a:pt x="1539273" y="1309006"/>
                    <a:pt x="1546345" y="1373435"/>
                    <a:pt x="1553416" y="1437863"/>
                  </a:cubicBezTo>
                  <a:cubicBezTo>
                    <a:pt x="1562059" y="1518266"/>
                    <a:pt x="1570701" y="1598670"/>
                    <a:pt x="1579606" y="1679074"/>
                  </a:cubicBezTo>
                  <a:cubicBezTo>
                    <a:pt x="1581177" y="1694788"/>
                    <a:pt x="1596368" y="1701597"/>
                    <a:pt x="1609201" y="1692431"/>
                  </a:cubicBezTo>
                  <a:cubicBezTo>
                    <a:pt x="1616796" y="1686931"/>
                    <a:pt x="1622296" y="1679860"/>
                    <a:pt x="1627272" y="1672003"/>
                  </a:cubicBezTo>
                  <a:cubicBezTo>
                    <a:pt x="1640891" y="1650265"/>
                    <a:pt x="1655295" y="1628789"/>
                    <a:pt x="1668390" y="1606789"/>
                  </a:cubicBezTo>
                  <a:cubicBezTo>
                    <a:pt x="1673890" y="1597623"/>
                    <a:pt x="1680176" y="1594218"/>
                    <a:pt x="1691176" y="1594218"/>
                  </a:cubicBezTo>
                  <a:cubicBezTo>
                    <a:pt x="1919030" y="1594480"/>
                    <a:pt x="2146884" y="1594480"/>
                    <a:pt x="2374738" y="1594480"/>
                  </a:cubicBezTo>
                  <a:cubicBezTo>
                    <a:pt x="2397524" y="1594480"/>
                    <a:pt x="2398047" y="1593694"/>
                    <a:pt x="2404595" y="1572218"/>
                  </a:cubicBezTo>
                  <a:cubicBezTo>
                    <a:pt x="2411404" y="1549956"/>
                    <a:pt x="2418738" y="1527957"/>
                    <a:pt x="2426856" y="1502290"/>
                  </a:cubicBezTo>
                  <a:cubicBezTo>
                    <a:pt x="2428166" y="1508576"/>
                    <a:pt x="2428690" y="1510933"/>
                    <a:pt x="2429214" y="1513552"/>
                  </a:cubicBezTo>
                  <a:cubicBezTo>
                    <a:pt x="2452523" y="1642408"/>
                    <a:pt x="2475832" y="1771525"/>
                    <a:pt x="2499141" y="1900380"/>
                  </a:cubicBezTo>
                  <a:cubicBezTo>
                    <a:pt x="2508832" y="1954332"/>
                    <a:pt x="2518522" y="2008284"/>
                    <a:pt x="2528474" y="2062235"/>
                  </a:cubicBezTo>
                  <a:cubicBezTo>
                    <a:pt x="2530831" y="2076378"/>
                    <a:pt x="2539998" y="2082664"/>
                    <a:pt x="2552045" y="2079521"/>
                  </a:cubicBezTo>
                  <a:cubicBezTo>
                    <a:pt x="2564093" y="2076116"/>
                    <a:pt x="2564617" y="2065902"/>
                    <a:pt x="2565402" y="2056474"/>
                  </a:cubicBezTo>
                  <a:cubicBezTo>
                    <a:pt x="2571688" y="1990736"/>
                    <a:pt x="2577712" y="1924737"/>
                    <a:pt x="2583997" y="1859000"/>
                  </a:cubicBezTo>
                  <a:cubicBezTo>
                    <a:pt x="2592640" y="1768120"/>
                    <a:pt x="2601283" y="1677241"/>
                    <a:pt x="2609926" y="1586361"/>
                  </a:cubicBezTo>
                  <a:cubicBezTo>
                    <a:pt x="2617521" y="1505171"/>
                    <a:pt x="2624854" y="1424244"/>
                    <a:pt x="2632449" y="1343316"/>
                  </a:cubicBezTo>
                  <a:cubicBezTo>
                    <a:pt x="2635592" y="1310316"/>
                    <a:pt x="2638996" y="1277054"/>
                    <a:pt x="2642139" y="1243793"/>
                  </a:cubicBezTo>
                  <a:cubicBezTo>
                    <a:pt x="2645544" y="1245102"/>
                    <a:pt x="2644758" y="1247721"/>
                    <a:pt x="2645020" y="1249555"/>
                  </a:cubicBezTo>
                  <a:cubicBezTo>
                    <a:pt x="2653925" y="1332055"/>
                    <a:pt x="2662830" y="1414815"/>
                    <a:pt x="2671734" y="1497314"/>
                  </a:cubicBezTo>
                  <a:cubicBezTo>
                    <a:pt x="2678282" y="1557290"/>
                    <a:pt x="2684829" y="1617527"/>
                    <a:pt x="2691377" y="1677502"/>
                  </a:cubicBezTo>
                  <a:cubicBezTo>
                    <a:pt x="2693472" y="1695050"/>
                    <a:pt x="2708662" y="1701597"/>
                    <a:pt x="2722543" y="1690859"/>
                  </a:cubicBezTo>
                  <a:cubicBezTo>
                    <a:pt x="2729614" y="1685621"/>
                    <a:pt x="2734852" y="1678550"/>
                    <a:pt x="2739567" y="1671217"/>
                  </a:cubicBezTo>
                  <a:cubicBezTo>
                    <a:pt x="2753709" y="1648955"/>
                    <a:pt x="2768114" y="1627217"/>
                    <a:pt x="2781471" y="1604694"/>
                  </a:cubicBezTo>
                  <a:cubicBezTo>
                    <a:pt x="2786185" y="1596575"/>
                    <a:pt x="2791685" y="1593694"/>
                    <a:pt x="2801113" y="1593694"/>
                  </a:cubicBezTo>
                  <a:cubicBezTo>
                    <a:pt x="2886231" y="1594218"/>
                    <a:pt x="2971349" y="1593956"/>
                    <a:pt x="3056467" y="1593956"/>
                  </a:cubicBezTo>
                  <a:cubicBezTo>
                    <a:pt x="3080038" y="1593956"/>
                    <a:pt x="3103609" y="1594218"/>
                    <a:pt x="3127180" y="1593956"/>
                  </a:cubicBezTo>
                  <a:cubicBezTo>
                    <a:pt x="3130847" y="1593694"/>
                    <a:pt x="3136609" y="1595789"/>
                    <a:pt x="3137395" y="1590813"/>
                  </a:cubicBezTo>
                  <a:cubicBezTo>
                    <a:pt x="3138442" y="1582956"/>
                    <a:pt x="3139228" y="1574575"/>
                    <a:pt x="3136871" y="1567504"/>
                  </a:cubicBezTo>
                  <a:cubicBezTo>
                    <a:pt x="3135299" y="1562528"/>
                    <a:pt x="3127442" y="1565147"/>
                    <a:pt x="3122466" y="1565147"/>
                  </a:cubicBezTo>
                  <a:cubicBezTo>
                    <a:pt x="3010373" y="1564885"/>
                    <a:pt x="2898017" y="1565147"/>
                    <a:pt x="2785923" y="1564623"/>
                  </a:cubicBezTo>
                  <a:cubicBezTo>
                    <a:pt x="2771781" y="1564623"/>
                    <a:pt x="2763138" y="1569337"/>
                    <a:pt x="2756328" y="1581123"/>
                  </a:cubicBezTo>
                  <a:cubicBezTo>
                    <a:pt x="2746376" y="1598408"/>
                    <a:pt x="2735114" y="1614646"/>
                    <a:pt x="2722805" y="1634027"/>
                  </a:cubicBezTo>
                  <a:cubicBezTo>
                    <a:pt x="2722019" y="1629313"/>
                    <a:pt x="2722019" y="1627741"/>
                    <a:pt x="2721757" y="1626170"/>
                  </a:cubicBezTo>
                  <a:cubicBezTo>
                    <a:pt x="2714424" y="1560433"/>
                    <a:pt x="2707091" y="1494695"/>
                    <a:pt x="2700020" y="1428958"/>
                  </a:cubicBezTo>
                  <a:cubicBezTo>
                    <a:pt x="2692163" y="1357983"/>
                    <a:pt x="2684567" y="1287269"/>
                    <a:pt x="2676972" y="1216293"/>
                  </a:cubicBezTo>
                  <a:cubicBezTo>
                    <a:pt x="2671472" y="1165223"/>
                    <a:pt x="2665972" y="1114414"/>
                    <a:pt x="2660211" y="1063343"/>
                  </a:cubicBezTo>
                  <a:cubicBezTo>
                    <a:pt x="2658639" y="1049986"/>
                    <a:pt x="2653401" y="1046057"/>
                    <a:pt x="2640306" y="1046319"/>
                  </a:cubicBezTo>
                  <a:cubicBezTo>
                    <a:pt x="2626687" y="1046581"/>
                    <a:pt x="2624592" y="1056272"/>
                    <a:pt x="2623544" y="1066748"/>
                  </a:cubicBezTo>
                  <a:cubicBezTo>
                    <a:pt x="2619092" y="1114152"/>
                    <a:pt x="2614640" y="1161294"/>
                    <a:pt x="2610187" y="1208436"/>
                  </a:cubicBezTo>
                  <a:cubicBezTo>
                    <a:pt x="2601021" y="1306649"/>
                    <a:pt x="2592116" y="1405125"/>
                    <a:pt x="2582688" y="1503338"/>
                  </a:cubicBezTo>
                  <a:cubicBezTo>
                    <a:pt x="2572736" y="1607575"/>
                    <a:pt x="2562521" y="1712073"/>
                    <a:pt x="2552569" y="1816310"/>
                  </a:cubicBezTo>
                  <a:cubicBezTo>
                    <a:pt x="2548903" y="1853762"/>
                    <a:pt x="2545498" y="1891214"/>
                    <a:pt x="2542093" y="1928666"/>
                  </a:cubicBezTo>
                  <a:cubicBezTo>
                    <a:pt x="2538950" y="1928142"/>
                    <a:pt x="2538950" y="1926309"/>
                    <a:pt x="2538688" y="1924737"/>
                  </a:cubicBezTo>
                  <a:cubicBezTo>
                    <a:pt x="2528736" y="1868690"/>
                    <a:pt x="2518784" y="1812382"/>
                    <a:pt x="2508832" y="1756335"/>
                  </a:cubicBezTo>
                  <a:cubicBezTo>
                    <a:pt x="2489713" y="1649217"/>
                    <a:pt x="2470070" y="1542099"/>
                    <a:pt x="2450951" y="1434982"/>
                  </a:cubicBezTo>
                  <a:cubicBezTo>
                    <a:pt x="2448856" y="1423720"/>
                    <a:pt x="2446237" y="1412720"/>
                    <a:pt x="2432095" y="1412458"/>
                  </a:cubicBezTo>
                  <a:cubicBezTo>
                    <a:pt x="2418476" y="1411934"/>
                    <a:pt x="2414809" y="1422149"/>
                    <a:pt x="2411404" y="1433410"/>
                  </a:cubicBezTo>
                  <a:cubicBezTo>
                    <a:pt x="2399619" y="1472434"/>
                    <a:pt x="2386786" y="1511457"/>
                    <a:pt x="2375262" y="1550742"/>
                  </a:cubicBezTo>
                  <a:cubicBezTo>
                    <a:pt x="2372119" y="1561742"/>
                    <a:pt x="2367143" y="1565147"/>
                    <a:pt x="2355357" y="1565147"/>
                  </a:cubicBezTo>
                  <a:cubicBezTo>
                    <a:pt x="2128813" y="1564623"/>
                    <a:pt x="1902268" y="1564885"/>
                    <a:pt x="1675724" y="1564361"/>
                  </a:cubicBezTo>
                  <a:cubicBezTo>
                    <a:pt x="1660010" y="1564361"/>
                    <a:pt x="1650581" y="1569337"/>
                    <a:pt x="1642986" y="1582432"/>
                  </a:cubicBezTo>
                  <a:cubicBezTo>
                    <a:pt x="1633296" y="1599194"/>
                    <a:pt x="1622558" y="1615170"/>
                    <a:pt x="1610510" y="1634027"/>
                  </a:cubicBezTo>
                  <a:cubicBezTo>
                    <a:pt x="1608415" y="1615170"/>
                    <a:pt x="1606582" y="1599456"/>
                    <a:pt x="1604748" y="1583480"/>
                  </a:cubicBezTo>
                  <a:cubicBezTo>
                    <a:pt x="1585892" y="1410625"/>
                    <a:pt x="1566773" y="1237507"/>
                    <a:pt x="1548178" y="1064652"/>
                  </a:cubicBezTo>
                  <a:cubicBezTo>
                    <a:pt x="1546868" y="1053129"/>
                    <a:pt x="1542940" y="1046057"/>
                    <a:pt x="1529845" y="1046057"/>
                  </a:cubicBezTo>
                  <a:close/>
                  <a:moveTo>
                    <a:pt x="1041397" y="24"/>
                  </a:moveTo>
                  <a:cubicBezTo>
                    <a:pt x="1391821" y="24"/>
                    <a:pt x="1742507" y="24"/>
                    <a:pt x="2092931" y="24"/>
                  </a:cubicBezTo>
                  <a:cubicBezTo>
                    <a:pt x="2116240" y="24"/>
                    <a:pt x="2113097" y="-1547"/>
                    <a:pt x="2113097" y="20714"/>
                  </a:cubicBezTo>
                  <a:cubicBezTo>
                    <a:pt x="2113097" y="350186"/>
                    <a:pt x="2113097" y="679920"/>
                    <a:pt x="2113097" y="1009391"/>
                  </a:cubicBezTo>
                  <a:cubicBezTo>
                    <a:pt x="2113097" y="1027725"/>
                    <a:pt x="2113097" y="1027725"/>
                    <a:pt x="2131169" y="1027725"/>
                  </a:cubicBezTo>
                  <a:cubicBezTo>
                    <a:pt x="2461164" y="1027725"/>
                    <a:pt x="2791160" y="1027725"/>
                    <a:pt x="3121155" y="1027725"/>
                  </a:cubicBezTo>
                  <a:cubicBezTo>
                    <a:pt x="3140274" y="1027725"/>
                    <a:pt x="3140536" y="1027725"/>
                    <a:pt x="3140536" y="1046581"/>
                  </a:cubicBezTo>
                  <a:cubicBezTo>
                    <a:pt x="3140536" y="1396743"/>
                    <a:pt x="3140536" y="1746644"/>
                    <a:pt x="3140536" y="2096805"/>
                  </a:cubicBezTo>
                  <a:cubicBezTo>
                    <a:pt x="3140536" y="2114615"/>
                    <a:pt x="3140536" y="2114615"/>
                    <a:pt x="3122989" y="2114615"/>
                  </a:cubicBezTo>
                  <a:cubicBezTo>
                    <a:pt x="2795088" y="2114615"/>
                    <a:pt x="2467450" y="2114615"/>
                    <a:pt x="2139549" y="2114615"/>
                  </a:cubicBezTo>
                  <a:cubicBezTo>
                    <a:pt x="2121216" y="2114615"/>
                    <a:pt x="2121216" y="2114615"/>
                    <a:pt x="2121216" y="2132948"/>
                  </a:cubicBezTo>
                  <a:cubicBezTo>
                    <a:pt x="2121216" y="2462420"/>
                    <a:pt x="2121216" y="2792153"/>
                    <a:pt x="2121216" y="3121625"/>
                  </a:cubicBezTo>
                  <a:cubicBezTo>
                    <a:pt x="2121216" y="3140220"/>
                    <a:pt x="2121216" y="3140220"/>
                    <a:pt x="2102883" y="3140220"/>
                  </a:cubicBezTo>
                  <a:cubicBezTo>
                    <a:pt x="1926886" y="3139958"/>
                    <a:pt x="1750364" y="3139958"/>
                    <a:pt x="1574105" y="3139958"/>
                  </a:cubicBezTo>
                  <a:cubicBezTo>
                    <a:pt x="1396797" y="3139958"/>
                    <a:pt x="1219752" y="3139696"/>
                    <a:pt x="1042445" y="3140220"/>
                  </a:cubicBezTo>
                  <a:cubicBezTo>
                    <a:pt x="1029874" y="3140220"/>
                    <a:pt x="1026469" y="3137077"/>
                    <a:pt x="1026469" y="3124506"/>
                  </a:cubicBezTo>
                  <a:cubicBezTo>
                    <a:pt x="1026731" y="2794511"/>
                    <a:pt x="1026731" y="2464515"/>
                    <a:pt x="1026731" y="2134519"/>
                  </a:cubicBezTo>
                  <a:cubicBezTo>
                    <a:pt x="1026731" y="2111734"/>
                    <a:pt x="1029350" y="2114615"/>
                    <a:pt x="1006303" y="2114615"/>
                  </a:cubicBezTo>
                  <a:cubicBezTo>
                    <a:pt x="677093" y="2114615"/>
                    <a:pt x="348145" y="2114615"/>
                    <a:pt x="18935" y="2114615"/>
                  </a:cubicBezTo>
                  <a:cubicBezTo>
                    <a:pt x="-1755" y="2114615"/>
                    <a:pt x="78" y="2117234"/>
                    <a:pt x="78" y="2095496"/>
                  </a:cubicBezTo>
                  <a:cubicBezTo>
                    <a:pt x="78" y="1745858"/>
                    <a:pt x="78" y="1396220"/>
                    <a:pt x="78" y="1046581"/>
                  </a:cubicBezTo>
                  <a:cubicBezTo>
                    <a:pt x="78" y="1025367"/>
                    <a:pt x="-2279" y="1027725"/>
                    <a:pt x="18935" y="1027725"/>
                  </a:cubicBezTo>
                  <a:cubicBezTo>
                    <a:pt x="347097" y="1027725"/>
                    <a:pt x="675521" y="1027725"/>
                    <a:pt x="1003684" y="1027725"/>
                  </a:cubicBezTo>
                  <a:cubicBezTo>
                    <a:pt x="1024636" y="1027725"/>
                    <a:pt x="1022802" y="1030344"/>
                    <a:pt x="1022802" y="1009130"/>
                  </a:cubicBezTo>
                  <a:cubicBezTo>
                    <a:pt x="1022802" y="679134"/>
                    <a:pt x="1022802" y="349138"/>
                    <a:pt x="1022802" y="19143"/>
                  </a:cubicBezTo>
                  <a:cubicBezTo>
                    <a:pt x="1022802" y="-2333"/>
                    <a:pt x="1020445" y="286"/>
                    <a:pt x="1041397" y="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188" name="Google Shape;188;p51"/>
          <p:cNvSpPr/>
          <p:nvPr/>
        </p:nvSpPr>
        <p:spPr>
          <a:xfrm>
            <a:off x="4511969" y="5454684"/>
            <a:ext cx="497702" cy="487979"/>
          </a:xfrm>
          <a:custGeom>
            <a:rect b="b" l="l" r="r" t="t"/>
            <a:pathLst>
              <a:path extrusionOk="0" h="3199863" w="3263621">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
        <p:nvSpPr>
          <p:cNvPr id="189" name="Google Shape;189;p51"/>
          <p:cNvSpPr/>
          <p:nvPr/>
        </p:nvSpPr>
        <p:spPr>
          <a:xfrm>
            <a:off x="5179485" y="3724606"/>
            <a:ext cx="375089" cy="533303"/>
          </a:xfrm>
          <a:custGeom>
            <a:rect b="b" l="l" r="r" t="t"/>
            <a:pathLst>
              <a:path extrusionOk="0" h="3232141" w="2273269">
                <a:moveTo>
                  <a:pt x="1301358" y="1224998"/>
                </a:moveTo>
                <a:cubicBezTo>
                  <a:pt x="1288512" y="1224739"/>
                  <a:pt x="1275404" y="1226994"/>
                  <a:pt x="1262722" y="1232060"/>
                </a:cubicBezTo>
                <a:cubicBezTo>
                  <a:pt x="1224020" y="1247517"/>
                  <a:pt x="1200469" y="1284678"/>
                  <a:pt x="1200858" y="1323955"/>
                </a:cubicBezTo>
                <a:lnTo>
                  <a:pt x="1068969" y="1816173"/>
                </a:lnTo>
                <a:lnTo>
                  <a:pt x="975827" y="1468563"/>
                </a:lnTo>
                <a:cubicBezTo>
                  <a:pt x="965224" y="1428990"/>
                  <a:pt x="932065" y="1401484"/>
                  <a:pt x="893889" y="1396168"/>
                </a:cubicBezTo>
                <a:cubicBezTo>
                  <a:pt x="887581" y="1395290"/>
                  <a:pt x="881136" y="1395017"/>
                  <a:pt x="874749" y="1397368"/>
                </a:cubicBezTo>
                <a:lnTo>
                  <a:pt x="873048" y="1397069"/>
                </a:lnTo>
                <a:cubicBezTo>
                  <a:pt x="871822" y="1397102"/>
                  <a:pt x="870599" y="1397158"/>
                  <a:pt x="869409" y="1397702"/>
                </a:cubicBezTo>
                <a:lnTo>
                  <a:pt x="854690" y="1398625"/>
                </a:lnTo>
                <a:cubicBezTo>
                  <a:pt x="852870" y="1399112"/>
                  <a:pt x="851076" y="1399648"/>
                  <a:pt x="849610" y="1401148"/>
                </a:cubicBezTo>
                <a:cubicBezTo>
                  <a:pt x="820426" y="1408603"/>
                  <a:pt x="795399" y="1429720"/>
                  <a:pt x="783580" y="1459921"/>
                </a:cubicBezTo>
                <a:lnTo>
                  <a:pt x="576552" y="1988920"/>
                </a:lnTo>
                <a:lnTo>
                  <a:pt x="360960" y="1988920"/>
                </a:lnTo>
                <a:cubicBezTo>
                  <a:pt x="306335" y="1988920"/>
                  <a:pt x="262052" y="2033203"/>
                  <a:pt x="262052" y="2087828"/>
                </a:cubicBezTo>
                <a:cubicBezTo>
                  <a:pt x="262052" y="2142453"/>
                  <a:pt x="306335" y="2186736"/>
                  <a:pt x="360960" y="2186736"/>
                </a:cubicBezTo>
                <a:lnTo>
                  <a:pt x="624414" y="2186736"/>
                </a:lnTo>
                <a:cubicBezTo>
                  <a:pt x="655679" y="2194749"/>
                  <a:pt x="687884" y="2184847"/>
                  <a:pt x="710155" y="2162843"/>
                </a:cubicBezTo>
                <a:cubicBezTo>
                  <a:pt x="728043" y="2149675"/>
                  <a:pt x="740236" y="2129868"/>
                  <a:pt x="742804" y="2106901"/>
                </a:cubicBezTo>
                <a:lnTo>
                  <a:pt x="861090" y="1804659"/>
                </a:lnTo>
                <a:lnTo>
                  <a:pt x="967256" y="2200878"/>
                </a:lnTo>
                <a:cubicBezTo>
                  <a:pt x="956121" y="2251327"/>
                  <a:pt x="986997" y="2301788"/>
                  <a:pt x="1037612" y="2315350"/>
                </a:cubicBezTo>
                <a:cubicBezTo>
                  <a:pt x="1044252" y="2317129"/>
                  <a:pt x="1050915" y="2318189"/>
                  <a:pt x="1057633" y="2316605"/>
                </a:cubicBezTo>
                <a:cubicBezTo>
                  <a:pt x="1061264" y="2317900"/>
                  <a:pt x="1065062" y="2318350"/>
                  <a:pt x="1068971" y="2317315"/>
                </a:cubicBezTo>
                <a:cubicBezTo>
                  <a:pt x="1072878" y="2318349"/>
                  <a:pt x="1076674" y="2317900"/>
                  <a:pt x="1080303" y="2316605"/>
                </a:cubicBezTo>
                <a:lnTo>
                  <a:pt x="1100326" y="2315350"/>
                </a:lnTo>
                <a:cubicBezTo>
                  <a:pt x="1150941" y="2301788"/>
                  <a:pt x="1181817" y="2251327"/>
                  <a:pt x="1170682" y="2200878"/>
                </a:cubicBezTo>
                <a:lnTo>
                  <a:pt x="1320238" y="1642726"/>
                </a:lnTo>
                <a:lnTo>
                  <a:pt x="1513977" y="2127797"/>
                </a:lnTo>
                <a:cubicBezTo>
                  <a:pt x="1531567" y="2171838"/>
                  <a:pt x="1577262" y="2196260"/>
                  <a:pt x="1621871" y="2186737"/>
                </a:cubicBezTo>
                <a:lnTo>
                  <a:pt x="1878495" y="2186737"/>
                </a:lnTo>
                <a:cubicBezTo>
                  <a:pt x="1933120" y="2186737"/>
                  <a:pt x="1977403" y="2142454"/>
                  <a:pt x="1977403" y="2087829"/>
                </a:cubicBezTo>
                <a:cubicBezTo>
                  <a:pt x="1977403" y="2033204"/>
                  <a:pt x="1933120" y="1988921"/>
                  <a:pt x="1878495" y="1988921"/>
                </a:cubicBezTo>
                <a:lnTo>
                  <a:pt x="1671520" y="1988921"/>
                </a:lnTo>
                <a:lnTo>
                  <a:pt x="1391261" y="1287226"/>
                </a:lnTo>
                <a:cubicBezTo>
                  <a:pt x="1376065" y="1249180"/>
                  <a:pt x="1339894" y="1225775"/>
                  <a:pt x="1301358" y="1224998"/>
                </a:cubicBezTo>
                <a:close/>
                <a:moveTo>
                  <a:pt x="335892" y="524745"/>
                </a:moveTo>
                <a:lnTo>
                  <a:pt x="1937377" y="524745"/>
                </a:lnTo>
                <a:cubicBezTo>
                  <a:pt x="1996486" y="524745"/>
                  <a:pt x="2044403" y="572662"/>
                  <a:pt x="2044403" y="631771"/>
                </a:cubicBezTo>
                <a:lnTo>
                  <a:pt x="2044403" y="2898384"/>
                </a:lnTo>
                <a:cubicBezTo>
                  <a:pt x="2044403" y="2957493"/>
                  <a:pt x="1996486" y="3005410"/>
                  <a:pt x="1937377" y="3005410"/>
                </a:cubicBezTo>
                <a:lnTo>
                  <a:pt x="335892" y="3005410"/>
                </a:lnTo>
                <a:cubicBezTo>
                  <a:pt x="276783" y="3005410"/>
                  <a:pt x="228866" y="2957493"/>
                  <a:pt x="228866" y="2898384"/>
                </a:cubicBezTo>
                <a:lnTo>
                  <a:pt x="228866" y="631771"/>
                </a:lnTo>
                <a:cubicBezTo>
                  <a:pt x="228866" y="572662"/>
                  <a:pt x="276783" y="524745"/>
                  <a:pt x="335892" y="524745"/>
                </a:cubicBezTo>
                <a:close/>
                <a:moveTo>
                  <a:pt x="245659" y="437009"/>
                </a:moveTo>
                <a:cubicBezTo>
                  <a:pt x="179890" y="437009"/>
                  <a:pt x="126573" y="490326"/>
                  <a:pt x="126573" y="556095"/>
                </a:cubicBezTo>
                <a:lnTo>
                  <a:pt x="126573" y="2974061"/>
                </a:lnTo>
                <a:cubicBezTo>
                  <a:pt x="126573" y="3039830"/>
                  <a:pt x="179890" y="3093147"/>
                  <a:pt x="245659" y="3093147"/>
                </a:cubicBezTo>
                <a:lnTo>
                  <a:pt x="2027611" y="3093147"/>
                </a:lnTo>
                <a:cubicBezTo>
                  <a:pt x="2093380" y="3093147"/>
                  <a:pt x="2146697" y="3039830"/>
                  <a:pt x="2146697" y="2974061"/>
                </a:cubicBezTo>
                <a:lnTo>
                  <a:pt x="2146697" y="556095"/>
                </a:lnTo>
                <a:cubicBezTo>
                  <a:pt x="2146697" y="490326"/>
                  <a:pt x="2093380" y="437009"/>
                  <a:pt x="2027611" y="437009"/>
                </a:cubicBezTo>
                <a:close/>
                <a:moveTo>
                  <a:pt x="974181" y="0"/>
                </a:moveTo>
                <a:lnTo>
                  <a:pt x="1299087" y="0"/>
                </a:lnTo>
                <a:cubicBezTo>
                  <a:pt x="1327680" y="0"/>
                  <a:pt x="1350860" y="23180"/>
                  <a:pt x="1350860" y="51773"/>
                </a:cubicBezTo>
                <a:lnTo>
                  <a:pt x="1350860" y="155306"/>
                </a:lnTo>
                <a:lnTo>
                  <a:pt x="1381614" y="155306"/>
                </a:lnTo>
                <a:cubicBezTo>
                  <a:pt x="1410207" y="155306"/>
                  <a:pt x="1433387" y="178486"/>
                  <a:pt x="1433387" y="207079"/>
                </a:cubicBezTo>
                <a:lnTo>
                  <a:pt x="1433387" y="298015"/>
                </a:lnTo>
                <a:lnTo>
                  <a:pt x="2081269" y="298015"/>
                </a:lnTo>
                <a:cubicBezTo>
                  <a:pt x="2187308" y="298015"/>
                  <a:pt x="2273269" y="383976"/>
                  <a:pt x="2273269" y="490015"/>
                </a:cubicBezTo>
                <a:lnTo>
                  <a:pt x="2273269" y="3040141"/>
                </a:lnTo>
                <a:cubicBezTo>
                  <a:pt x="2273269" y="3146180"/>
                  <a:pt x="2187308" y="3232141"/>
                  <a:pt x="2081269" y="3232141"/>
                </a:cubicBezTo>
                <a:lnTo>
                  <a:pt x="192000" y="3232141"/>
                </a:lnTo>
                <a:cubicBezTo>
                  <a:pt x="85961" y="3232141"/>
                  <a:pt x="0" y="3146180"/>
                  <a:pt x="0" y="3040141"/>
                </a:cubicBezTo>
                <a:lnTo>
                  <a:pt x="0" y="490015"/>
                </a:lnTo>
                <a:cubicBezTo>
                  <a:pt x="0" y="383976"/>
                  <a:pt x="85961" y="298015"/>
                  <a:pt x="192000" y="298015"/>
                </a:cubicBezTo>
                <a:lnTo>
                  <a:pt x="839881" y="298015"/>
                </a:lnTo>
                <a:lnTo>
                  <a:pt x="839881" y="207079"/>
                </a:lnTo>
                <a:cubicBezTo>
                  <a:pt x="839881" y="178486"/>
                  <a:pt x="863061" y="155306"/>
                  <a:pt x="891654" y="155306"/>
                </a:cubicBezTo>
                <a:lnTo>
                  <a:pt x="922408" y="155306"/>
                </a:lnTo>
                <a:lnTo>
                  <a:pt x="922408" y="51773"/>
                </a:lnTo>
                <a:cubicBezTo>
                  <a:pt x="922408" y="23180"/>
                  <a:pt x="945588" y="0"/>
                  <a:pt x="97418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
        <p:nvSpPr>
          <p:cNvPr id="190" name="Google Shape;190;p51"/>
          <p:cNvSpPr/>
          <p:nvPr/>
        </p:nvSpPr>
        <p:spPr>
          <a:xfrm>
            <a:off x="4525924" y="2088266"/>
            <a:ext cx="469800" cy="469800"/>
          </a:xfrm>
          <a:custGeom>
            <a:rect b="b" l="l" r="r" t="t"/>
            <a:pathLst>
              <a:path extrusionOk="0" h="3240000" w="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69"/>
          <p:cNvSpPr txBox="1"/>
          <p:nvPr/>
        </p:nvSpPr>
        <p:spPr>
          <a:xfrm>
            <a:off x="4167125" y="270300"/>
            <a:ext cx="5560800" cy="68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200">
                <a:solidFill>
                  <a:srgbClr val="CC0000"/>
                </a:solidFill>
              </a:rPr>
              <a:t>Thanks</a:t>
            </a:r>
            <a:r>
              <a:rPr b="1" lang="en-US" sz="4200">
                <a:solidFill>
                  <a:srgbClr val="CC0000"/>
                </a:solidFill>
              </a:rPr>
              <a:t> for Listening</a:t>
            </a:r>
            <a:endParaRPr b="1" sz="4200">
              <a:solidFill>
                <a:srgbClr val="CC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52"/>
          <p:cNvSpPr txBox="1"/>
          <p:nvPr>
            <p:ph idx="12" type="sldNum"/>
          </p:nvPr>
        </p:nvSpPr>
        <p:spPr>
          <a:xfrm>
            <a:off x="11296610" y="6217622"/>
            <a:ext cx="731700" cy="52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a:t>‹#›</a:t>
            </a:fld>
            <a:endParaRPr/>
          </a:p>
        </p:txBody>
      </p:sp>
      <p:sp>
        <p:nvSpPr>
          <p:cNvPr id="197" name="Google Shape;197;p52"/>
          <p:cNvSpPr/>
          <p:nvPr/>
        </p:nvSpPr>
        <p:spPr>
          <a:xfrm>
            <a:off x="7626699" y="4317008"/>
            <a:ext cx="291600" cy="272963"/>
          </a:xfrm>
          <a:custGeom>
            <a:rect b="b" l="l" r="r" t="t"/>
            <a:pathLst>
              <a:path extrusionOk="0" h="3032924" w="3239999">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8" name="Google Shape;198;p52"/>
          <p:cNvSpPr/>
          <p:nvPr/>
        </p:nvSpPr>
        <p:spPr>
          <a:xfrm>
            <a:off x="5137898" y="5110764"/>
            <a:ext cx="547248" cy="370676"/>
          </a:xfrm>
          <a:custGeom>
            <a:rect b="b" l="l" r="r" t="t"/>
            <a:pathLst>
              <a:path extrusionOk="0" h="2180445" w="3219104">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99" name="Google Shape;199;p52"/>
          <p:cNvSpPr/>
          <p:nvPr/>
        </p:nvSpPr>
        <p:spPr>
          <a:xfrm rot="2700000">
            <a:off x="6790758" y="5026269"/>
            <a:ext cx="284119" cy="509371"/>
          </a:xfrm>
          <a:custGeom>
            <a:rect b="b" l="l" r="r" t="t"/>
            <a:pathLst>
              <a:path extrusionOk="0" h="4001999" w="2232248">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0" name="Google Shape;200;p52"/>
          <p:cNvSpPr/>
          <p:nvPr/>
        </p:nvSpPr>
        <p:spPr>
          <a:xfrm flipH="1">
            <a:off x="4190509" y="3803142"/>
            <a:ext cx="498721" cy="411414"/>
          </a:xfrm>
          <a:custGeom>
            <a:rect b="b" l="l" r="r" t="t"/>
            <a:pathLst>
              <a:path extrusionOk="0" h="2654282" w="3217557">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1" name="Google Shape;201;p52"/>
          <p:cNvSpPr/>
          <p:nvPr/>
        </p:nvSpPr>
        <p:spPr>
          <a:xfrm>
            <a:off x="4266692" y="1669546"/>
            <a:ext cx="669118" cy="674706"/>
          </a:xfrm>
          <a:custGeom>
            <a:rect b="b" l="l" r="r" t="t"/>
            <a:pathLst>
              <a:path extrusionOk="0" h="1665940" w="1652142">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02" name="Google Shape;202;p52"/>
          <p:cNvGrpSpPr/>
          <p:nvPr/>
        </p:nvGrpSpPr>
        <p:grpSpPr>
          <a:xfrm rot="5400000">
            <a:off x="3620171" y="1453215"/>
            <a:ext cx="3772075" cy="3951575"/>
            <a:chOff x="3014651" y="1796880"/>
            <a:chExt cx="3772075" cy="3951575"/>
          </a:xfrm>
        </p:grpSpPr>
        <p:sp>
          <p:nvSpPr>
            <p:cNvPr id="203" name="Google Shape;203;p52"/>
            <p:cNvSpPr/>
            <p:nvPr/>
          </p:nvSpPr>
          <p:spPr>
            <a:xfrm>
              <a:off x="3014664" y="1875774"/>
              <a:ext cx="3652444" cy="3713483"/>
            </a:xfrm>
            <a:custGeom>
              <a:rect b="b" l="l" r="r" t="t"/>
              <a:pathLst>
                <a:path extrusionOk="0" h="2376629" w="2337564">
                  <a:moveTo>
                    <a:pt x="1632503" y="0"/>
                  </a:moveTo>
                  <a:lnTo>
                    <a:pt x="1973743" y="536479"/>
                  </a:lnTo>
                  <a:lnTo>
                    <a:pt x="1338632" y="566281"/>
                  </a:lnTo>
                  <a:lnTo>
                    <a:pt x="1411376" y="426106"/>
                  </a:lnTo>
                  <a:lnTo>
                    <a:pt x="1336049" y="414609"/>
                  </a:lnTo>
                  <a:cubicBezTo>
                    <a:pt x="1304807" y="411437"/>
                    <a:pt x="1273108" y="409812"/>
                    <a:pt x="1241029" y="409812"/>
                  </a:cubicBezTo>
                  <a:cubicBezTo>
                    <a:pt x="727767" y="409811"/>
                    <a:pt x="311684" y="825893"/>
                    <a:pt x="311684" y="1339156"/>
                  </a:cubicBezTo>
                  <a:cubicBezTo>
                    <a:pt x="311685" y="1852419"/>
                    <a:pt x="727767" y="2268501"/>
                    <a:pt x="1241029" y="2268501"/>
                  </a:cubicBezTo>
                  <a:lnTo>
                    <a:pt x="1276800" y="2266695"/>
                  </a:lnTo>
                  <a:lnTo>
                    <a:pt x="1283069" y="2267289"/>
                  </a:lnTo>
                  <a:cubicBezTo>
                    <a:pt x="1587888" y="2277898"/>
                    <a:pt x="1931140" y="2074979"/>
                    <a:pt x="2146453" y="1724859"/>
                  </a:cubicBezTo>
                  <a:cubicBezTo>
                    <a:pt x="2254110" y="1549799"/>
                    <a:pt x="2314494" y="1362798"/>
                    <a:pt x="2329590" y="1186157"/>
                  </a:cubicBezTo>
                  <a:lnTo>
                    <a:pt x="2331676" y="1091239"/>
                  </a:lnTo>
                  <a:lnTo>
                    <a:pt x="2337564" y="1207847"/>
                  </a:lnTo>
                  <a:cubicBezTo>
                    <a:pt x="2337564" y="1853347"/>
                    <a:pt x="1814282" y="2376629"/>
                    <a:pt x="1168782" y="2376629"/>
                  </a:cubicBezTo>
                  <a:cubicBezTo>
                    <a:pt x="523282" y="2376629"/>
                    <a:pt x="0" y="1853347"/>
                    <a:pt x="0" y="1207847"/>
                  </a:cubicBezTo>
                  <a:cubicBezTo>
                    <a:pt x="0" y="562347"/>
                    <a:pt x="523282" y="39065"/>
                    <a:pt x="1168782" y="39065"/>
                  </a:cubicBezTo>
                  <a:cubicBezTo>
                    <a:pt x="1289813" y="39065"/>
                    <a:pt x="1406548" y="57462"/>
                    <a:pt x="1516342" y="91611"/>
                  </a:cubicBezTo>
                  <a:lnTo>
                    <a:pt x="1574009" y="112718"/>
                  </a:lnTo>
                  <a:close/>
                </a:path>
              </a:pathLst>
            </a:custGeom>
            <a:solidFill>
              <a:srgbClr val="3F3F3F"/>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4" name="Google Shape;204;p52"/>
            <p:cNvSpPr/>
            <p:nvPr/>
          </p:nvSpPr>
          <p:spPr>
            <a:xfrm>
              <a:off x="4839963" y="5028455"/>
              <a:ext cx="720000" cy="720000"/>
            </a:xfrm>
            <a:prstGeom prst="ellipse">
              <a:avLst/>
            </a:prstGeom>
            <a:solidFill>
              <a:schemeClr val="accent4"/>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5" name="Google Shape;205;p52"/>
            <p:cNvSpPr/>
            <p:nvPr/>
          </p:nvSpPr>
          <p:spPr>
            <a:xfrm>
              <a:off x="3014651" y="4233404"/>
              <a:ext cx="900000" cy="900000"/>
            </a:xfrm>
            <a:prstGeom prst="ellipse">
              <a:avLst/>
            </a:prstGeom>
            <a:solidFill>
              <a:srgbClr val="F1C232"/>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6" name="Google Shape;206;p52"/>
            <p:cNvSpPr/>
            <p:nvPr/>
          </p:nvSpPr>
          <p:spPr>
            <a:xfrm>
              <a:off x="3451570" y="1796880"/>
              <a:ext cx="1260000" cy="1260000"/>
            </a:xfrm>
            <a:prstGeom prst="ellipse">
              <a:avLst/>
            </a:prstGeom>
            <a:solidFill>
              <a:schemeClr val="accent1"/>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7" name="Google Shape;207;p52"/>
            <p:cNvSpPr/>
            <p:nvPr/>
          </p:nvSpPr>
          <p:spPr>
            <a:xfrm>
              <a:off x="6246726" y="4175391"/>
              <a:ext cx="540000" cy="540000"/>
            </a:xfrm>
            <a:prstGeom prst="ellipse">
              <a:avLst/>
            </a:prstGeom>
            <a:solidFill>
              <a:srgbClr val="A64D79"/>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208" name="Google Shape;208;p52"/>
          <p:cNvGrpSpPr/>
          <p:nvPr/>
        </p:nvGrpSpPr>
        <p:grpSpPr>
          <a:xfrm>
            <a:off x="4783901" y="2584944"/>
            <a:ext cx="1036292" cy="1688130"/>
            <a:chOff x="1879751" y="2029353"/>
            <a:chExt cx="1282698" cy="2089528"/>
          </a:xfrm>
        </p:grpSpPr>
        <p:sp>
          <p:nvSpPr>
            <p:cNvPr id="209" name="Google Shape;209;p52"/>
            <p:cNvSpPr/>
            <p:nvPr/>
          </p:nvSpPr>
          <p:spPr>
            <a:xfrm>
              <a:off x="1879751" y="2029354"/>
              <a:ext cx="641349" cy="2089527"/>
            </a:xfrm>
            <a:custGeom>
              <a:rect b="b" l="l" r="r" t="t"/>
              <a:pathLst>
                <a:path extrusionOk="0" h="2089527" w="641349">
                  <a:moveTo>
                    <a:pt x="640780" y="0"/>
                  </a:moveTo>
                  <a:lnTo>
                    <a:pt x="641349" y="1345"/>
                  </a:lnTo>
                  <a:lnTo>
                    <a:pt x="641349" y="2089473"/>
                  </a:lnTo>
                  <a:lnTo>
                    <a:pt x="640780" y="2089527"/>
                  </a:lnTo>
                  <a:cubicBezTo>
                    <a:pt x="469837" y="2089528"/>
                    <a:pt x="298895" y="2024315"/>
                    <a:pt x="168469" y="1893890"/>
                  </a:cubicBezTo>
                  <a:cubicBezTo>
                    <a:pt x="-92380" y="1633040"/>
                    <a:pt x="-16776" y="1268282"/>
                    <a:pt x="168470" y="949269"/>
                  </a:cubicBezTo>
                  <a:cubicBezTo>
                    <a:pt x="350158" y="636383"/>
                    <a:pt x="479976" y="402821"/>
                    <a:pt x="640780" y="0"/>
                  </a:cubicBezTo>
                  <a:close/>
                </a:path>
              </a:pathLst>
            </a:custGeom>
            <a:gradFill>
              <a:gsLst>
                <a:gs pos="0">
                  <a:srgbClr val="B40B1D"/>
                </a:gs>
                <a:gs pos="25000">
                  <a:srgbClr val="C00B1F"/>
                </a:gs>
                <a:gs pos="100000">
                  <a:srgbClr val="D80D23"/>
                </a:gs>
              </a:gsLst>
              <a:lin ang="10800025" scaled="0"/>
            </a:gradFill>
            <a:ln cap="flat" cmpd="sng" w="9525">
              <a:solidFill>
                <a:srgbClr val="F66D7C"/>
              </a:solidFill>
              <a:prstDash val="solid"/>
              <a:round/>
              <a:headEnd len="sm" w="sm" type="none"/>
              <a:tailEnd len="sm" w="sm" type="none"/>
            </a:ln>
            <a:effectLst>
              <a:outerShdw blurRad="317500" rotWithShape="0" dir="16200000" dist="12700">
                <a:srgbClr val="000000">
                  <a:alpha val="149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1">
                <a:solidFill>
                  <a:schemeClr val="dk1"/>
                </a:solidFill>
                <a:latin typeface="Arial"/>
                <a:ea typeface="Arial"/>
                <a:cs typeface="Arial"/>
                <a:sym typeface="Arial"/>
              </a:endParaRPr>
            </a:p>
          </p:txBody>
        </p:sp>
        <p:sp>
          <p:nvSpPr>
            <p:cNvPr id="210" name="Google Shape;210;p52"/>
            <p:cNvSpPr/>
            <p:nvPr/>
          </p:nvSpPr>
          <p:spPr>
            <a:xfrm flipH="1">
              <a:off x="2521100" y="2029354"/>
              <a:ext cx="641349" cy="2089527"/>
            </a:xfrm>
            <a:custGeom>
              <a:rect b="b" l="l" r="r" t="t"/>
              <a:pathLst>
                <a:path extrusionOk="0" h="2089527" w="641349">
                  <a:moveTo>
                    <a:pt x="640780" y="0"/>
                  </a:moveTo>
                  <a:lnTo>
                    <a:pt x="641349" y="1345"/>
                  </a:lnTo>
                  <a:lnTo>
                    <a:pt x="641349" y="2089473"/>
                  </a:lnTo>
                  <a:lnTo>
                    <a:pt x="640780" y="2089527"/>
                  </a:lnTo>
                  <a:cubicBezTo>
                    <a:pt x="469837" y="2089528"/>
                    <a:pt x="298895" y="2024315"/>
                    <a:pt x="168469" y="1893890"/>
                  </a:cubicBezTo>
                  <a:cubicBezTo>
                    <a:pt x="-92380" y="1633040"/>
                    <a:pt x="-16776" y="1268282"/>
                    <a:pt x="168470" y="949269"/>
                  </a:cubicBezTo>
                  <a:cubicBezTo>
                    <a:pt x="350158" y="636383"/>
                    <a:pt x="479976" y="402821"/>
                    <a:pt x="640780" y="0"/>
                  </a:cubicBezTo>
                  <a:close/>
                </a:path>
              </a:pathLst>
            </a:custGeom>
            <a:gradFill>
              <a:gsLst>
                <a:gs pos="0">
                  <a:srgbClr val="D80D23"/>
                </a:gs>
                <a:gs pos="75000">
                  <a:srgbClr val="C00B1F"/>
                </a:gs>
                <a:gs pos="100000">
                  <a:srgbClr val="B40B1D"/>
                </a:gs>
              </a:gsLst>
              <a:lin ang="0" scaled="0"/>
            </a:gradFill>
            <a:ln cap="flat" cmpd="sng" w="9525">
              <a:solidFill>
                <a:srgbClr val="F66D7C"/>
              </a:solidFill>
              <a:prstDash val="solid"/>
              <a:round/>
              <a:headEnd len="sm" w="sm" type="none"/>
              <a:tailEnd len="sm" w="sm" type="none"/>
            </a:ln>
            <a:effectLst>
              <a:outerShdw blurRad="317500" rotWithShape="0" dir="16200000" dist="12700">
                <a:srgbClr val="000000">
                  <a:alpha val="149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1">
                <a:solidFill>
                  <a:schemeClr val="dk1"/>
                </a:solidFill>
                <a:latin typeface="Arial"/>
                <a:ea typeface="Arial"/>
                <a:cs typeface="Arial"/>
                <a:sym typeface="Arial"/>
              </a:endParaRPr>
            </a:p>
          </p:txBody>
        </p:sp>
        <p:sp>
          <p:nvSpPr>
            <p:cNvPr id="211" name="Google Shape;211;p52"/>
            <p:cNvSpPr/>
            <p:nvPr/>
          </p:nvSpPr>
          <p:spPr>
            <a:xfrm>
              <a:off x="2081778" y="2029354"/>
              <a:ext cx="439324" cy="2089527"/>
            </a:xfrm>
            <a:custGeom>
              <a:rect b="b" l="l" r="r" t="t"/>
              <a:pathLst>
                <a:path extrusionOk="0" h="2089527" w="641349">
                  <a:moveTo>
                    <a:pt x="640780" y="0"/>
                  </a:moveTo>
                  <a:lnTo>
                    <a:pt x="641349" y="1345"/>
                  </a:lnTo>
                  <a:lnTo>
                    <a:pt x="641349" y="2089473"/>
                  </a:lnTo>
                  <a:lnTo>
                    <a:pt x="640780" y="2089527"/>
                  </a:lnTo>
                  <a:cubicBezTo>
                    <a:pt x="469837" y="2089528"/>
                    <a:pt x="298895" y="2024315"/>
                    <a:pt x="168469" y="1893890"/>
                  </a:cubicBezTo>
                  <a:cubicBezTo>
                    <a:pt x="-92380" y="1633040"/>
                    <a:pt x="-16776" y="1268282"/>
                    <a:pt x="168470" y="949269"/>
                  </a:cubicBezTo>
                  <a:cubicBezTo>
                    <a:pt x="350158" y="636383"/>
                    <a:pt x="479976" y="402821"/>
                    <a:pt x="640780" y="0"/>
                  </a:cubicBezTo>
                  <a:close/>
                </a:path>
              </a:pathLst>
            </a:custGeom>
            <a:gradFill>
              <a:gsLst>
                <a:gs pos="0">
                  <a:srgbClr val="CC0C21"/>
                </a:gs>
                <a:gs pos="40000">
                  <a:schemeClr val="accent1"/>
                </a:gs>
                <a:gs pos="100000">
                  <a:schemeClr val="accent1"/>
                </a:gs>
              </a:gsLst>
              <a:lin ang="10800025" scaled="0"/>
            </a:gradFill>
            <a:ln cap="flat" cmpd="sng" w="9525">
              <a:solidFill>
                <a:srgbClr val="F66D7C">
                  <a:alpha val="89800"/>
                </a:srgbClr>
              </a:solidFill>
              <a:prstDash val="solid"/>
              <a:round/>
              <a:headEnd len="sm" w="sm" type="none"/>
              <a:tailEnd len="sm" w="sm" type="none"/>
            </a:ln>
            <a:effectLst>
              <a:outerShdw blurRad="317500" rotWithShape="0" dir="16200000" dist="12700">
                <a:srgbClr val="000000">
                  <a:alpha val="149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1">
                <a:solidFill>
                  <a:schemeClr val="dk1"/>
                </a:solidFill>
                <a:latin typeface="Arial"/>
                <a:ea typeface="Arial"/>
                <a:cs typeface="Arial"/>
                <a:sym typeface="Arial"/>
              </a:endParaRPr>
            </a:p>
          </p:txBody>
        </p:sp>
        <p:sp>
          <p:nvSpPr>
            <p:cNvPr id="212" name="Google Shape;212;p52"/>
            <p:cNvSpPr/>
            <p:nvPr/>
          </p:nvSpPr>
          <p:spPr>
            <a:xfrm flipH="1">
              <a:off x="2521100" y="2029353"/>
              <a:ext cx="439324" cy="2089527"/>
            </a:xfrm>
            <a:custGeom>
              <a:rect b="b" l="l" r="r" t="t"/>
              <a:pathLst>
                <a:path extrusionOk="0" h="2089527" w="641349">
                  <a:moveTo>
                    <a:pt x="640780" y="0"/>
                  </a:moveTo>
                  <a:lnTo>
                    <a:pt x="641349" y="1345"/>
                  </a:lnTo>
                  <a:lnTo>
                    <a:pt x="641349" y="2089473"/>
                  </a:lnTo>
                  <a:lnTo>
                    <a:pt x="640780" y="2089527"/>
                  </a:lnTo>
                  <a:cubicBezTo>
                    <a:pt x="469837" y="2089528"/>
                    <a:pt x="298895" y="2024315"/>
                    <a:pt x="168469" y="1893890"/>
                  </a:cubicBezTo>
                  <a:cubicBezTo>
                    <a:pt x="-92380" y="1633040"/>
                    <a:pt x="-16776" y="1268282"/>
                    <a:pt x="168470" y="949269"/>
                  </a:cubicBezTo>
                  <a:cubicBezTo>
                    <a:pt x="350158" y="636383"/>
                    <a:pt x="479976" y="402821"/>
                    <a:pt x="640780" y="0"/>
                  </a:cubicBezTo>
                  <a:close/>
                </a:path>
              </a:pathLst>
            </a:custGeom>
            <a:gradFill>
              <a:gsLst>
                <a:gs pos="0">
                  <a:srgbClr val="F00F28">
                    <a:alpha val="89803"/>
                  </a:srgbClr>
                </a:gs>
                <a:gs pos="40000">
                  <a:schemeClr val="accent1"/>
                </a:gs>
                <a:gs pos="100000">
                  <a:srgbClr val="C00B1F"/>
                </a:gs>
              </a:gsLst>
              <a:lin ang="0" scaled="0"/>
            </a:gradFill>
            <a:ln cap="flat" cmpd="sng" w="9525">
              <a:solidFill>
                <a:srgbClr val="F66D7C"/>
              </a:solidFill>
              <a:prstDash val="solid"/>
              <a:round/>
              <a:headEnd len="sm" w="sm" type="none"/>
              <a:tailEnd len="sm" w="sm" type="none"/>
            </a:ln>
            <a:effectLst>
              <a:outerShdw blurRad="317500" rotWithShape="0" dir="16200000" dist="12700">
                <a:srgbClr val="000000">
                  <a:alpha val="149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1">
                <a:solidFill>
                  <a:schemeClr val="dk1"/>
                </a:solidFill>
                <a:latin typeface="Arial"/>
                <a:ea typeface="Arial"/>
                <a:cs typeface="Arial"/>
                <a:sym typeface="Arial"/>
              </a:endParaRPr>
            </a:p>
          </p:txBody>
        </p:sp>
      </p:grpSp>
      <p:sp>
        <p:nvSpPr>
          <p:cNvPr id="213" name="Google Shape;213;p52"/>
          <p:cNvSpPr txBox="1"/>
          <p:nvPr/>
        </p:nvSpPr>
        <p:spPr>
          <a:xfrm>
            <a:off x="7418200" y="1724875"/>
            <a:ext cx="5137800" cy="22164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900">
              <a:solidFill>
                <a:srgbClr val="674EA7"/>
              </a:solidFill>
            </a:endParaRPr>
          </a:p>
          <a:p>
            <a:pPr indent="0" lvl="0" marL="0" rtl="0" algn="l">
              <a:spcBef>
                <a:spcPts val="0"/>
              </a:spcBef>
              <a:spcAft>
                <a:spcPts val="0"/>
              </a:spcAft>
              <a:buNone/>
            </a:pPr>
            <a:r>
              <a:rPr b="1" lang="en-US" sz="1500" u="sng">
                <a:solidFill>
                  <a:srgbClr val="00A0A8"/>
                </a:solidFill>
              </a:rPr>
              <a:t>Data sources:</a:t>
            </a:r>
            <a:endParaRPr b="1" sz="1500" u="sng">
              <a:solidFill>
                <a:srgbClr val="00A0A8"/>
              </a:solidFill>
            </a:endParaRPr>
          </a:p>
          <a:p>
            <a:pPr indent="457200" lvl="0" marL="0" rtl="0" algn="l">
              <a:spcBef>
                <a:spcPts val="0"/>
              </a:spcBef>
              <a:spcAft>
                <a:spcPts val="0"/>
              </a:spcAft>
              <a:buNone/>
            </a:pPr>
            <a:r>
              <a:rPr b="1" lang="en-US" sz="1200">
                <a:solidFill>
                  <a:srgbClr val="990000"/>
                </a:solidFill>
              </a:rPr>
              <a:t>The Centers for Disease Control and Prevention(API ).</a:t>
            </a:r>
            <a:endParaRPr b="1" sz="1200">
              <a:solidFill>
                <a:srgbClr val="990000"/>
              </a:solidFill>
            </a:endParaRPr>
          </a:p>
          <a:p>
            <a:pPr indent="0" lvl="0" marL="457200" rtl="0" algn="just">
              <a:spcBef>
                <a:spcPts val="0"/>
              </a:spcBef>
              <a:spcAft>
                <a:spcPts val="0"/>
              </a:spcAft>
              <a:buNone/>
            </a:pPr>
            <a:r>
              <a:rPr i="1" lang="en-US" sz="1600" u="sng">
                <a:solidFill>
                  <a:schemeClr val="hlink"/>
                </a:solidFill>
                <a:latin typeface="Calibri"/>
                <a:ea typeface="Calibri"/>
                <a:cs typeface="Calibri"/>
                <a:sym typeface="Calibri"/>
                <a:hlinkClick r:id="rId3"/>
              </a:rPr>
              <a:t>https://data.cdc.gov/resource/9dzk-mvmi.json</a:t>
            </a:r>
            <a:endParaRPr b="1" sz="1600">
              <a:solidFill>
                <a:srgbClr val="990000"/>
              </a:solidFill>
              <a:latin typeface="Calibri"/>
              <a:ea typeface="Calibri"/>
              <a:cs typeface="Calibri"/>
              <a:sym typeface="Calibri"/>
            </a:endParaRPr>
          </a:p>
          <a:p>
            <a:pPr indent="0" lvl="0" marL="457200" rtl="0" algn="just">
              <a:spcBef>
                <a:spcPts val="0"/>
              </a:spcBef>
              <a:spcAft>
                <a:spcPts val="0"/>
              </a:spcAft>
              <a:buNone/>
            </a:pPr>
            <a:r>
              <a:t/>
            </a:r>
            <a:endParaRPr sz="1200"/>
          </a:p>
          <a:p>
            <a:pPr indent="0" lvl="0" marL="457200" rtl="0" algn="just">
              <a:spcBef>
                <a:spcPts val="0"/>
              </a:spcBef>
              <a:spcAft>
                <a:spcPts val="0"/>
              </a:spcAft>
              <a:buNone/>
            </a:pPr>
            <a:r>
              <a:rPr b="1" lang="en-US" sz="1600">
                <a:solidFill>
                  <a:srgbClr val="990000"/>
                </a:solidFill>
                <a:latin typeface="Calibri"/>
                <a:ea typeface="Calibri"/>
                <a:cs typeface="Calibri"/>
                <a:sym typeface="Calibri"/>
              </a:rPr>
              <a:t>Kaggle</a:t>
            </a:r>
            <a:endParaRPr b="1" sz="1600">
              <a:solidFill>
                <a:srgbClr val="990000"/>
              </a:solidFill>
              <a:latin typeface="Calibri"/>
              <a:ea typeface="Calibri"/>
              <a:cs typeface="Calibri"/>
              <a:sym typeface="Calibri"/>
            </a:endParaRPr>
          </a:p>
          <a:p>
            <a:pPr indent="457200" lvl="0" marL="0" rtl="0" algn="just">
              <a:spcBef>
                <a:spcPts val="0"/>
              </a:spcBef>
              <a:spcAft>
                <a:spcPts val="0"/>
              </a:spcAft>
              <a:buNone/>
            </a:pPr>
            <a:r>
              <a:rPr i="1" lang="en-US" sz="1300" u="sng">
                <a:solidFill>
                  <a:schemeClr val="hlink"/>
                </a:solidFill>
                <a:latin typeface="Calibri"/>
                <a:ea typeface="Calibri"/>
                <a:cs typeface="Calibri"/>
                <a:sym typeface="Calibri"/>
                <a:hlinkClick r:id="rId4"/>
              </a:rPr>
              <a:t>https://www.kaggle.com/datasets/rashikrahmanpritom/heart-</a:t>
            </a:r>
            <a:endParaRPr/>
          </a:p>
          <a:p>
            <a:pPr indent="457200" lvl="0" marL="0" rtl="0" algn="just">
              <a:spcBef>
                <a:spcPts val="0"/>
              </a:spcBef>
              <a:spcAft>
                <a:spcPts val="0"/>
              </a:spcAft>
              <a:buNone/>
            </a:pPr>
            <a:r>
              <a:rPr i="1" lang="en-US" sz="1300" u="sng">
                <a:solidFill>
                  <a:schemeClr val="hlink"/>
                </a:solidFill>
                <a:latin typeface="Calibri"/>
                <a:ea typeface="Calibri"/>
                <a:cs typeface="Calibri"/>
                <a:sym typeface="Calibri"/>
                <a:hlinkClick r:id="rId5"/>
              </a:rPr>
              <a:t>attack-analysis-prediction-dataset</a:t>
            </a:r>
            <a:endParaRPr i="1" sz="1300">
              <a:solidFill>
                <a:srgbClr val="674EA7"/>
              </a:solidFill>
              <a:latin typeface="Calibri"/>
              <a:ea typeface="Calibri"/>
              <a:cs typeface="Calibri"/>
              <a:sym typeface="Calibri"/>
            </a:endParaRPr>
          </a:p>
          <a:p>
            <a:pPr indent="0" lvl="0" marL="457200" rtl="0" algn="just">
              <a:spcBef>
                <a:spcPts val="0"/>
              </a:spcBef>
              <a:spcAft>
                <a:spcPts val="0"/>
              </a:spcAft>
              <a:buNone/>
            </a:pPr>
            <a:r>
              <a:t/>
            </a:r>
            <a:endParaRPr sz="1200"/>
          </a:p>
          <a:p>
            <a:pPr indent="0" lvl="0" marL="457200" rtl="0" algn="just">
              <a:spcBef>
                <a:spcPts val="0"/>
              </a:spcBef>
              <a:spcAft>
                <a:spcPts val="0"/>
              </a:spcAft>
              <a:buClr>
                <a:schemeClr val="dk1"/>
              </a:buClr>
              <a:buSzPts val="1100"/>
              <a:buFont typeface="Arial"/>
              <a:buNone/>
            </a:pPr>
            <a:r>
              <a:t/>
            </a:r>
            <a:endParaRPr/>
          </a:p>
        </p:txBody>
      </p:sp>
      <p:sp>
        <p:nvSpPr>
          <p:cNvPr id="214" name="Google Shape;214;p52"/>
          <p:cNvSpPr txBox="1"/>
          <p:nvPr/>
        </p:nvSpPr>
        <p:spPr>
          <a:xfrm>
            <a:off x="139000" y="5035475"/>
            <a:ext cx="46608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300">
                <a:solidFill>
                  <a:srgbClr val="990000"/>
                </a:solidFill>
                <a:latin typeface="Calibri"/>
                <a:ea typeface="Calibri"/>
                <a:cs typeface="Calibri"/>
                <a:sym typeface="Calibri"/>
              </a:rPr>
              <a:t>The </a:t>
            </a:r>
            <a:r>
              <a:rPr b="1" i="1" lang="en-US" sz="1300">
                <a:solidFill>
                  <a:srgbClr val="990000"/>
                </a:solidFill>
                <a:latin typeface="Calibri"/>
                <a:ea typeface="Calibri"/>
                <a:cs typeface="Calibri"/>
                <a:sym typeface="Calibri"/>
              </a:rPr>
              <a:t>'Trend.csv'</a:t>
            </a:r>
            <a:r>
              <a:rPr b="1" lang="en-US" sz="1300">
                <a:solidFill>
                  <a:srgbClr val="990000"/>
                </a:solidFill>
                <a:latin typeface="Calibri"/>
                <a:ea typeface="Calibri"/>
                <a:cs typeface="Calibri"/>
                <a:sym typeface="Calibri"/>
              </a:rPr>
              <a:t> dataset contains comprehensive information on mortality reasons and the corresponding number of individuals who passed away due to various causes from 2020 to 2022.</a:t>
            </a:r>
            <a:endParaRPr b="1" sz="1300">
              <a:solidFill>
                <a:srgbClr val="990000"/>
              </a:solidFill>
              <a:latin typeface="Calibri"/>
              <a:ea typeface="Calibri"/>
              <a:cs typeface="Calibri"/>
              <a:sym typeface="Calibri"/>
            </a:endParaRPr>
          </a:p>
        </p:txBody>
      </p:sp>
      <p:sp>
        <p:nvSpPr>
          <p:cNvPr id="215" name="Google Shape;215;p52"/>
          <p:cNvSpPr txBox="1"/>
          <p:nvPr/>
        </p:nvSpPr>
        <p:spPr>
          <a:xfrm>
            <a:off x="117225" y="3800425"/>
            <a:ext cx="3882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solidFill>
                  <a:srgbClr val="990000"/>
                </a:solidFill>
                <a:latin typeface="Calibri"/>
                <a:ea typeface="Calibri"/>
                <a:cs typeface="Calibri"/>
                <a:sym typeface="Calibri"/>
              </a:rPr>
              <a:t>The 'heart.csv' dataset provides valuable information about vital health indicators that can be correlated with heart disease.</a:t>
            </a:r>
            <a:endParaRPr sz="1200">
              <a:solidFill>
                <a:srgbClr val="990000"/>
              </a:solidFill>
            </a:endParaRPr>
          </a:p>
        </p:txBody>
      </p:sp>
      <p:sp>
        <p:nvSpPr>
          <p:cNvPr id="216" name="Google Shape;216;p52"/>
          <p:cNvSpPr txBox="1"/>
          <p:nvPr/>
        </p:nvSpPr>
        <p:spPr>
          <a:xfrm>
            <a:off x="215200" y="1669550"/>
            <a:ext cx="41100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990000"/>
                </a:solidFill>
                <a:latin typeface="Calibri"/>
                <a:ea typeface="Calibri"/>
                <a:cs typeface="Calibri"/>
                <a:sym typeface="Calibri"/>
              </a:rPr>
              <a:t>In the heart dataset, the binary output variable classifies individuals into two distinct groups: one representing a high-risk category(1) for heart disease and the other indicating a low-risk category for heart disease(0).</a:t>
            </a:r>
            <a:endParaRPr b="1" sz="1100">
              <a:solidFill>
                <a:srgbClr val="990000"/>
              </a:solidFill>
              <a:latin typeface="Calibri"/>
              <a:ea typeface="Calibri"/>
              <a:cs typeface="Calibri"/>
              <a:sym typeface="Calibri"/>
            </a:endParaRPr>
          </a:p>
          <a:p>
            <a:pPr indent="0" lvl="0" marL="0" rtl="0" algn="l">
              <a:spcBef>
                <a:spcPts val="0"/>
              </a:spcBef>
              <a:spcAft>
                <a:spcPts val="0"/>
              </a:spcAft>
              <a:buNone/>
            </a:pPr>
            <a:r>
              <a:rPr b="1" lang="en-US" sz="1100">
                <a:solidFill>
                  <a:srgbClr val="990000"/>
                </a:solidFill>
                <a:latin typeface="Calibri"/>
                <a:ea typeface="Calibri"/>
                <a:cs typeface="Calibri"/>
                <a:sym typeface="Calibri"/>
              </a:rPr>
              <a:t>*CVD-CardioVascular Disease.</a:t>
            </a:r>
            <a:endParaRPr b="1" sz="800">
              <a:solidFill>
                <a:srgbClr val="990000"/>
              </a:solidFill>
            </a:endParaRPr>
          </a:p>
        </p:txBody>
      </p:sp>
      <p:sp>
        <p:nvSpPr>
          <p:cNvPr id="217" name="Google Shape;217;p52"/>
          <p:cNvSpPr txBox="1"/>
          <p:nvPr/>
        </p:nvSpPr>
        <p:spPr>
          <a:xfrm>
            <a:off x="2083325" y="381600"/>
            <a:ext cx="8061000" cy="923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US" sz="4800">
                <a:solidFill>
                  <a:srgbClr val="E06666"/>
                </a:solidFill>
                <a:latin typeface="EB Garamond"/>
                <a:ea typeface="EB Garamond"/>
                <a:cs typeface="EB Garamond"/>
                <a:sym typeface="EB Garamond"/>
              </a:rPr>
              <a:t>Dataset</a:t>
            </a:r>
            <a:r>
              <a:rPr b="1" lang="en-US" sz="4800">
                <a:solidFill>
                  <a:srgbClr val="E06666"/>
                </a:solidFill>
                <a:latin typeface="EB Garamond"/>
                <a:ea typeface="EB Garamond"/>
                <a:cs typeface="EB Garamond"/>
                <a:sym typeface="EB Garamond"/>
              </a:rPr>
              <a:t> Overview</a:t>
            </a:r>
            <a:endParaRPr b="1" sz="4000">
              <a:solidFill>
                <a:srgbClr val="E06666"/>
              </a:solidFill>
              <a:latin typeface="Twentieth Century"/>
              <a:ea typeface="Twentieth Century"/>
              <a:cs typeface="Twentieth Century"/>
              <a:sym typeface="Twentieth Century"/>
            </a:endParaRPr>
          </a:p>
        </p:txBody>
      </p:sp>
      <p:sp>
        <p:nvSpPr>
          <p:cNvPr id="218" name="Google Shape;218;p52"/>
          <p:cNvSpPr/>
          <p:nvPr/>
        </p:nvSpPr>
        <p:spPr>
          <a:xfrm rot="-5400000">
            <a:off x="6585848" y="2284624"/>
            <a:ext cx="541529" cy="557823"/>
          </a:xfrm>
          <a:custGeom>
            <a:rect b="b" l="l" r="r" t="t"/>
            <a:pathLst>
              <a:path extrusionOk="0" h="3187558" w="3185463">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highlight>
                <a:srgbClr val="F2F2F2"/>
              </a:highlight>
              <a:latin typeface="Arial"/>
              <a:ea typeface="Arial"/>
              <a:cs typeface="Arial"/>
              <a:sym typeface="Arial"/>
            </a:endParaRPr>
          </a:p>
        </p:txBody>
      </p:sp>
      <p:sp>
        <p:nvSpPr>
          <p:cNvPr id="219" name="Google Shape;219;p52"/>
          <p:cNvSpPr/>
          <p:nvPr/>
        </p:nvSpPr>
        <p:spPr>
          <a:xfrm>
            <a:off x="4707697" y="4898226"/>
            <a:ext cx="196983" cy="275400"/>
          </a:xfrm>
          <a:custGeom>
            <a:rect b="b" l="l" r="r" t="t"/>
            <a:pathLst>
              <a:path extrusionOk="0" h="3240000" w="2387678">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
        <p:nvSpPr>
          <p:cNvPr id="220" name="Google Shape;220;p52"/>
          <p:cNvSpPr/>
          <p:nvPr/>
        </p:nvSpPr>
        <p:spPr>
          <a:xfrm>
            <a:off x="3727124" y="3561228"/>
            <a:ext cx="292491" cy="372600"/>
          </a:xfrm>
          <a:custGeom>
            <a:rect b="b" l="l" r="r" t="t"/>
            <a:pathLst>
              <a:path extrusionOk="0" h="3240000" w="2387678">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
        <p:nvSpPr>
          <p:cNvPr id="221" name="Google Shape;221;p52"/>
          <p:cNvSpPr/>
          <p:nvPr/>
        </p:nvSpPr>
        <p:spPr>
          <a:xfrm rot="-2700000">
            <a:off x="4488463" y="1755634"/>
            <a:ext cx="225571" cy="502526"/>
          </a:xfrm>
          <a:custGeom>
            <a:rect b="b" l="l" r="r" t="t"/>
            <a:pathLst>
              <a:path extrusionOk="0" h="343323" w="154109">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grpSp>
        <p:nvGrpSpPr>
          <p:cNvPr id="226" name="Google Shape;226;p53"/>
          <p:cNvGrpSpPr/>
          <p:nvPr/>
        </p:nvGrpSpPr>
        <p:grpSpPr>
          <a:xfrm>
            <a:off x="7126834" y="1422343"/>
            <a:ext cx="4369987" cy="4362222"/>
            <a:chOff x="5197476" y="919163"/>
            <a:chExt cx="3573462" cy="3567113"/>
          </a:xfrm>
        </p:grpSpPr>
        <p:sp>
          <p:nvSpPr>
            <p:cNvPr id="227" name="Google Shape;227;p53"/>
            <p:cNvSpPr/>
            <p:nvPr/>
          </p:nvSpPr>
          <p:spPr>
            <a:xfrm>
              <a:off x="5197476" y="919163"/>
              <a:ext cx="2974976" cy="3567113"/>
            </a:xfrm>
            <a:custGeom>
              <a:rect b="b" l="l" r="r" t="t"/>
              <a:pathLst>
                <a:path extrusionOk="0" h="2050" w="1709">
                  <a:moveTo>
                    <a:pt x="55" y="1278"/>
                  </a:moveTo>
                  <a:cubicBezTo>
                    <a:pt x="66" y="1286"/>
                    <a:pt x="78" y="1293"/>
                    <a:pt x="91" y="1299"/>
                  </a:cubicBezTo>
                  <a:cubicBezTo>
                    <a:pt x="105" y="1306"/>
                    <a:pt x="130" y="1319"/>
                    <a:pt x="132" y="1328"/>
                  </a:cubicBezTo>
                  <a:cubicBezTo>
                    <a:pt x="134" y="1339"/>
                    <a:pt x="133" y="1351"/>
                    <a:pt x="128" y="1362"/>
                  </a:cubicBezTo>
                  <a:cubicBezTo>
                    <a:pt x="123" y="1373"/>
                    <a:pt x="117" y="1383"/>
                    <a:pt x="113" y="1391"/>
                  </a:cubicBezTo>
                  <a:cubicBezTo>
                    <a:pt x="100" y="1413"/>
                    <a:pt x="79" y="1450"/>
                    <a:pt x="111" y="1476"/>
                  </a:cubicBezTo>
                  <a:cubicBezTo>
                    <a:pt x="118" y="1482"/>
                    <a:pt x="131" y="1492"/>
                    <a:pt x="143" y="1501"/>
                  </a:cubicBezTo>
                  <a:cubicBezTo>
                    <a:pt x="134" y="1516"/>
                    <a:pt x="130" y="1533"/>
                    <a:pt x="132" y="1550"/>
                  </a:cubicBezTo>
                  <a:cubicBezTo>
                    <a:pt x="133" y="1564"/>
                    <a:pt x="141" y="1576"/>
                    <a:pt x="152" y="1584"/>
                  </a:cubicBezTo>
                  <a:cubicBezTo>
                    <a:pt x="159" y="1589"/>
                    <a:pt x="168" y="1594"/>
                    <a:pt x="175" y="1599"/>
                  </a:cubicBezTo>
                  <a:cubicBezTo>
                    <a:pt x="196" y="1610"/>
                    <a:pt x="204" y="1615"/>
                    <a:pt x="206" y="1626"/>
                  </a:cubicBezTo>
                  <a:cubicBezTo>
                    <a:pt x="208" y="1640"/>
                    <a:pt x="207" y="1654"/>
                    <a:pt x="203" y="1667"/>
                  </a:cubicBezTo>
                  <a:cubicBezTo>
                    <a:pt x="201" y="1676"/>
                    <a:pt x="199" y="1685"/>
                    <a:pt x="198" y="1694"/>
                  </a:cubicBezTo>
                  <a:cubicBezTo>
                    <a:pt x="194" y="1725"/>
                    <a:pt x="198" y="1757"/>
                    <a:pt x="209" y="1786"/>
                  </a:cubicBezTo>
                  <a:cubicBezTo>
                    <a:pt x="224" y="1841"/>
                    <a:pt x="273" y="1878"/>
                    <a:pt x="330" y="1879"/>
                  </a:cubicBezTo>
                  <a:cubicBezTo>
                    <a:pt x="339" y="1879"/>
                    <a:pt x="348" y="1878"/>
                    <a:pt x="358" y="1876"/>
                  </a:cubicBezTo>
                  <a:cubicBezTo>
                    <a:pt x="455" y="1853"/>
                    <a:pt x="551" y="1824"/>
                    <a:pt x="645" y="1790"/>
                  </a:cubicBezTo>
                  <a:cubicBezTo>
                    <a:pt x="722" y="1835"/>
                    <a:pt x="771" y="1973"/>
                    <a:pt x="784" y="2024"/>
                  </a:cubicBezTo>
                  <a:cubicBezTo>
                    <a:pt x="787" y="2039"/>
                    <a:pt x="801" y="2050"/>
                    <a:pt x="817" y="2050"/>
                  </a:cubicBezTo>
                  <a:cubicBezTo>
                    <a:pt x="1673" y="2048"/>
                    <a:pt x="1673" y="2048"/>
                    <a:pt x="1673" y="2048"/>
                  </a:cubicBezTo>
                  <a:cubicBezTo>
                    <a:pt x="1684" y="2048"/>
                    <a:pt x="1694" y="2042"/>
                    <a:pt x="1701" y="2034"/>
                  </a:cubicBezTo>
                  <a:cubicBezTo>
                    <a:pt x="1707" y="2025"/>
                    <a:pt x="1709" y="2014"/>
                    <a:pt x="1706" y="2003"/>
                  </a:cubicBezTo>
                  <a:cubicBezTo>
                    <a:pt x="1697" y="1980"/>
                    <a:pt x="1686" y="1958"/>
                    <a:pt x="1671" y="1938"/>
                  </a:cubicBezTo>
                  <a:cubicBezTo>
                    <a:pt x="1663" y="1927"/>
                    <a:pt x="1656" y="1914"/>
                    <a:pt x="1649" y="1901"/>
                  </a:cubicBezTo>
                  <a:cubicBezTo>
                    <a:pt x="1634" y="1870"/>
                    <a:pt x="1621" y="1838"/>
                    <a:pt x="1611" y="1804"/>
                  </a:cubicBezTo>
                  <a:cubicBezTo>
                    <a:pt x="1592" y="1739"/>
                    <a:pt x="1578" y="1672"/>
                    <a:pt x="1571" y="1605"/>
                  </a:cubicBezTo>
                  <a:cubicBezTo>
                    <a:pt x="1570" y="1592"/>
                    <a:pt x="1562" y="1581"/>
                    <a:pt x="1550" y="1576"/>
                  </a:cubicBezTo>
                  <a:cubicBezTo>
                    <a:pt x="1539" y="1571"/>
                    <a:pt x="1526" y="1573"/>
                    <a:pt x="1516" y="1581"/>
                  </a:cubicBezTo>
                  <a:cubicBezTo>
                    <a:pt x="1506" y="1588"/>
                    <a:pt x="1501" y="1601"/>
                    <a:pt x="1503" y="1613"/>
                  </a:cubicBezTo>
                  <a:cubicBezTo>
                    <a:pt x="1511" y="1685"/>
                    <a:pt x="1525" y="1756"/>
                    <a:pt x="1546" y="1825"/>
                  </a:cubicBezTo>
                  <a:cubicBezTo>
                    <a:pt x="1557" y="1861"/>
                    <a:pt x="1571" y="1897"/>
                    <a:pt x="1588" y="1931"/>
                  </a:cubicBezTo>
                  <a:cubicBezTo>
                    <a:pt x="1596" y="1947"/>
                    <a:pt x="1604" y="1962"/>
                    <a:pt x="1614" y="1976"/>
                  </a:cubicBezTo>
                  <a:cubicBezTo>
                    <a:pt x="1617" y="1980"/>
                    <a:pt x="1617" y="1980"/>
                    <a:pt x="1617" y="1980"/>
                  </a:cubicBezTo>
                  <a:cubicBezTo>
                    <a:pt x="842" y="1982"/>
                    <a:pt x="842" y="1982"/>
                    <a:pt x="842" y="1982"/>
                  </a:cubicBezTo>
                  <a:cubicBezTo>
                    <a:pt x="820" y="1901"/>
                    <a:pt x="779" y="1826"/>
                    <a:pt x="722" y="1764"/>
                  </a:cubicBezTo>
                  <a:cubicBezTo>
                    <a:pt x="753" y="1753"/>
                    <a:pt x="753" y="1753"/>
                    <a:pt x="753" y="1753"/>
                  </a:cubicBezTo>
                  <a:cubicBezTo>
                    <a:pt x="776" y="1745"/>
                    <a:pt x="793" y="1739"/>
                    <a:pt x="802" y="1736"/>
                  </a:cubicBezTo>
                  <a:cubicBezTo>
                    <a:pt x="948" y="1690"/>
                    <a:pt x="1021" y="1623"/>
                    <a:pt x="1019" y="1538"/>
                  </a:cubicBezTo>
                  <a:cubicBezTo>
                    <a:pt x="1019" y="1529"/>
                    <a:pt x="1016" y="1520"/>
                    <a:pt x="1009" y="1514"/>
                  </a:cubicBezTo>
                  <a:cubicBezTo>
                    <a:pt x="1003" y="1508"/>
                    <a:pt x="994" y="1504"/>
                    <a:pt x="985" y="1505"/>
                  </a:cubicBezTo>
                  <a:cubicBezTo>
                    <a:pt x="966" y="1505"/>
                    <a:pt x="951" y="1521"/>
                    <a:pt x="951" y="1540"/>
                  </a:cubicBezTo>
                  <a:cubicBezTo>
                    <a:pt x="952" y="1575"/>
                    <a:pt x="923" y="1626"/>
                    <a:pt x="781" y="1671"/>
                  </a:cubicBezTo>
                  <a:cubicBezTo>
                    <a:pt x="772" y="1674"/>
                    <a:pt x="754" y="1680"/>
                    <a:pt x="731" y="1688"/>
                  </a:cubicBezTo>
                  <a:cubicBezTo>
                    <a:pt x="705" y="1697"/>
                    <a:pt x="673" y="1709"/>
                    <a:pt x="638" y="1721"/>
                  </a:cubicBezTo>
                  <a:cubicBezTo>
                    <a:pt x="637" y="1721"/>
                    <a:pt x="637" y="1721"/>
                    <a:pt x="637" y="1721"/>
                  </a:cubicBezTo>
                  <a:cubicBezTo>
                    <a:pt x="541" y="1756"/>
                    <a:pt x="443" y="1786"/>
                    <a:pt x="344" y="1809"/>
                  </a:cubicBezTo>
                  <a:cubicBezTo>
                    <a:pt x="312" y="1816"/>
                    <a:pt x="281" y="1796"/>
                    <a:pt x="274" y="1764"/>
                  </a:cubicBezTo>
                  <a:cubicBezTo>
                    <a:pt x="266" y="1745"/>
                    <a:pt x="263" y="1724"/>
                    <a:pt x="266" y="1703"/>
                  </a:cubicBezTo>
                  <a:cubicBezTo>
                    <a:pt x="266" y="1696"/>
                    <a:pt x="268" y="1689"/>
                    <a:pt x="270" y="1682"/>
                  </a:cubicBezTo>
                  <a:cubicBezTo>
                    <a:pt x="277" y="1658"/>
                    <a:pt x="278" y="1633"/>
                    <a:pt x="273" y="1609"/>
                  </a:cubicBezTo>
                  <a:cubicBezTo>
                    <a:pt x="263" y="1578"/>
                    <a:pt x="240" y="1552"/>
                    <a:pt x="209" y="1539"/>
                  </a:cubicBezTo>
                  <a:cubicBezTo>
                    <a:pt x="202" y="1535"/>
                    <a:pt x="202" y="1535"/>
                    <a:pt x="202" y="1535"/>
                  </a:cubicBezTo>
                  <a:cubicBezTo>
                    <a:pt x="206" y="1528"/>
                    <a:pt x="210" y="1521"/>
                    <a:pt x="215" y="1514"/>
                  </a:cubicBezTo>
                  <a:cubicBezTo>
                    <a:pt x="221" y="1507"/>
                    <a:pt x="224" y="1498"/>
                    <a:pt x="222" y="1488"/>
                  </a:cubicBezTo>
                  <a:cubicBezTo>
                    <a:pt x="221" y="1479"/>
                    <a:pt x="216" y="1471"/>
                    <a:pt x="209" y="1465"/>
                  </a:cubicBezTo>
                  <a:cubicBezTo>
                    <a:pt x="201" y="1459"/>
                    <a:pt x="181" y="1445"/>
                    <a:pt x="167" y="1434"/>
                  </a:cubicBezTo>
                  <a:cubicBezTo>
                    <a:pt x="169" y="1431"/>
                    <a:pt x="171" y="1427"/>
                    <a:pt x="172" y="1424"/>
                  </a:cubicBezTo>
                  <a:cubicBezTo>
                    <a:pt x="178" y="1415"/>
                    <a:pt x="184" y="1404"/>
                    <a:pt x="190" y="1391"/>
                  </a:cubicBezTo>
                  <a:cubicBezTo>
                    <a:pt x="201" y="1368"/>
                    <a:pt x="204" y="1341"/>
                    <a:pt x="199" y="1315"/>
                  </a:cubicBezTo>
                  <a:cubicBezTo>
                    <a:pt x="191" y="1273"/>
                    <a:pt x="151" y="1253"/>
                    <a:pt x="122" y="1238"/>
                  </a:cubicBezTo>
                  <a:cubicBezTo>
                    <a:pt x="112" y="1233"/>
                    <a:pt x="103" y="1228"/>
                    <a:pt x="94" y="1222"/>
                  </a:cubicBezTo>
                  <a:cubicBezTo>
                    <a:pt x="86" y="1217"/>
                    <a:pt x="80" y="1211"/>
                    <a:pt x="73" y="1205"/>
                  </a:cubicBezTo>
                  <a:cubicBezTo>
                    <a:pt x="73" y="1200"/>
                    <a:pt x="79" y="1188"/>
                    <a:pt x="105" y="1156"/>
                  </a:cubicBezTo>
                  <a:cubicBezTo>
                    <a:pt x="166" y="1077"/>
                    <a:pt x="218" y="992"/>
                    <a:pt x="261" y="902"/>
                  </a:cubicBezTo>
                  <a:cubicBezTo>
                    <a:pt x="269" y="888"/>
                    <a:pt x="274" y="872"/>
                    <a:pt x="274" y="856"/>
                  </a:cubicBezTo>
                  <a:cubicBezTo>
                    <a:pt x="271" y="822"/>
                    <a:pt x="253" y="790"/>
                    <a:pt x="224" y="771"/>
                  </a:cubicBezTo>
                  <a:cubicBezTo>
                    <a:pt x="211" y="758"/>
                    <a:pt x="198" y="746"/>
                    <a:pt x="196" y="735"/>
                  </a:cubicBezTo>
                  <a:cubicBezTo>
                    <a:pt x="196" y="727"/>
                    <a:pt x="198" y="719"/>
                    <a:pt x="201" y="711"/>
                  </a:cubicBezTo>
                  <a:cubicBezTo>
                    <a:pt x="207" y="697"/>
                    <a:pt x="213" y="682"/>
                    <a:pt x="220" y="668"/>
                  </a:cubicBezTo>
                  <a:cubicBezTo>
                    <a:pt x="234" y="639"/>
                    <a:pt x="245" y="609"/>
                    <a:pt x="253" y="578"/>
                  </a:cubicBezTo>
                  <a:cubicBezTo>
                    <a:pt x="257" y="564"/>
                    <a:pt x="257" y="564"/>
                    <a:pt x="257" y="564"/>
                  </a:cubicBezTo>
                  <a:cubicBezTo>
                    <a:pt x="264" y="529"/>
                    <a:pt x="273" y="496"/>
                    <a:pt x="284" y="463"/>
                  </a:cubicBezTo>
                  <a:cubicBezTo>
                    <a:pt x="311" y="389"/>
                    <a:pt x="353" y="320"/>
                    <a:pt x="407" y="263"/>
                  </a:cubicBezTo>
                  <a:cubicBezTo>
                    <a:pt x="472" y="194"/>
                    <a:pt x="575" y="145"/>
                    <a:pt x="713" y="117"/>
                  </a:cubicBezTo>
                  <a:cubicBezTo>
                    <a:pt x="818" y="94"/>
                    <a:pt x="925" y="79"/>
                    <a:pt x="1033" y="71"/>
                  </a:cubicBezTo>
                  <a:cubicBezTo>
                    <a:pt x="1087" y="68"/>
                    <a:pt x="1141" y="71"/>
                    <a:pt x="1194" y="80"/>
                  </a:cubicBezTo>
                  <a:cubicBezTo>
                    <a:pt x="1212" y="83"/>
                    <a:pt x="1229" y="71"/>
                    <a:pt x="1233" y="52"/>
                  </a:cubicBezTo>
                  <a:cubicBezTo>
                    <a:pt x="1236" y="34"/>
                    <a:pt x="1224" y="17"/>
                    <a:pt x="1206" y="13"/>
                  </a:cubicBezTo>
                  <a:cubicBezTo>
                    <a:pt x="1147" y="3"/>
                    <a:pt x="1088" y="0"/>
                    <a:pt x="1030" y="3"/>
                  </a:cubicBezTo>
                  <a:cubicBezTo>
                    <a:pt x="919" y="11"/>
                    <a:pt x="808" y="27"/>
                    <a:pt x="699" y="50"/>
                  </a:cubicBezTo>
                  <a:cubicBezTo>
                    <a:pt x="546" y="81"/>
                    <a:pt x="434" y="135"/>
                    <a:pt x="357" y="216"/>
                  </a:cubicBezTo>
                  <a:cubicBezTo>
                    <a:pt x="297" y="280"/>
                    <a:pt x="251" y="356"/>
                    <a:pt x="220" y="439"/>
                  </a:cubicBezTo>
                  <a:cubicBezTo>
                    <a:pt x="208" y="475"/>
                    <a:pt x="198" y="511"/>
                    <a:pt x="190" y="548"/>
                  </a:cubicBezTo>
                  <a:cubicBezTo>
                    <a:pt x="187" y="563"/>
                    <a:pt x="187" y="563"/>
                    <a:pt x="187" y="563"/>
                  </a:cubicBezTo>
                  <a:cubicBezTo>
                    <a:pt x="179" y="589"/>
                    <a:pt x="170" y="615"/>
                    <a:pt x="158" y="640"/>
                  </a:cubicBezTo>
                  <a:cubicBezTo>
                    <a:pt x="151" y="656"/>
                    <a:pt x="144" y="671"/>
                    <a:pt x="138" y="688"/>
                  </a:cubicBezTo>
                  <a:cubicBezTo>
                    <a:pt x="130" y="705"/>
                    <a:pt x="127" y="725"/>
                    <a:pt x="128" y="745"/>
                  </a:cubicBezTo>
                  <a:cubicBezTo>
                    <a:pt x="135" y="775"/>
                    <a:pt x="153" y="802"/>
                    <a:pt x="178" y="821"/>
                  </a:cubicBezTo>
                  <a:cubicBezTo>
                    <a:pt x="195" y="836"/>
                    <a:pt x="206" y="847"/>
                    <a:pt x="206" y="856"/>
                  </a:cubicBezTo>
                  <a:cubicBezTo>
                    <a:pt x="205" y="862"/>
                    <a:pt x="203" y="867"/>
                    <a:pt x="200" y="871"/>
                  </a:cubicBezTo>
                  <a:cubicBezTo>
                    <a:pt x="159" y="957"/>
                    <a:pt x="109" y="1039"/>
                    <a:pt x="51" y="1114"/>
                  </a:cubicBezTo>
                  <a:cubicBezTo>
                    <a:pt x="26" y="1144"/>
                    <a:pt x="0" y="1179"/>
                    <a:pt x="6" y="1214"/>
                  </a:cubicBezTo>
                  <a:cubicBezTo>
                    <a:pt x="13" y="1241"/>
                    <a:pt x="31" y="1265"/>
                    <a:pt x="55" y="1278"/>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28" name="Google Shape;228;p53"/>
            <p:cNvSpPr/>
            <p:nvPr/>
          </p:nvSpPr>
          <p:spPr>
            <a:xfrm>
              <a:off x="5745163" y="1268413"/>
              <a:ext cx="652462" cy="757238"/>
            </a:xfrm>
            <a:custGeom>
              <a:rect b="b" l="l" r="r" t="t"/>
              <a:pathLst>
                <a:path extrusionOk="0" h="435" w="375">
                  <a:moveTo>
                    <a:pt x="71" y="408"/>
                  </a:moveTo>
                  <a:cubicBezTo>
                    <a:pt x="75" y="393"/>
                    <a:pt x="75" y="393"/>
                    <a:pt x="75" y="393"/>
                  </a:cubicBezTo>
                  <a:cubicBezTo>
                    <a:pt x="81" y="365"/>
                    <a:pt x="88" y="337"/>
                    <a:pt x="97" y="309"/>
                  </a:cubicBezTo>
                  <a:cubicBezTo>
                    <a:pt x="118" y="252"/>
                    <a:pt x="150" y="200"/>
                    <a:pt x="191" y="156"/>
                  </a:cubicBezTo>
                  <a:cubicBezTo>
                    <a:pt x="235" y="114"/>
                    <a:pt x="289" y="84"/>
                    <a:pt x="348" y="69"/>
                  </a:cubicBezTo>
                  <a:cubicBezTo>
                    <a:pt x="360" y="66"/>
                    <a:pt x="369" y="56"/>
                    <a:pt x="372" y="44"/>
                  </a:cubicBezTo>
                  <a:cubicBezTo>
                    <a:pt x="375" y="32"/>
                    <a:pt x="371" y="20"/>
                    <a:pt x="362" y="11"/>
                  </a:cubicBezTo>
                  <a:cubicBezTo>
                    <a:pt x="353" y="3"/>
                    <a:pt x="340" y="0"/>
                    <a:pt x="328" y="4"/>
                  </a:cubicBezTo>
                  <a:cubicBezTo>
                    <a:pt x="258" y="22"/>
                    <a:pt x="194" y="58"/>
                    <a:pt x="141" y="109"/>
                  </a:cubicBezTo>
                  <a:cubicBezTo>
                    <a:pt x="94" y="160"/>
                    <a:pt x="57" y="220"/>
                    <a:pt x="33" y="286"/>
                  </a:cubicBezTo>
                  <a:cubicBezTo>
                    <a:pt x="23" y="316"/>
                    <a:pt x="15" y="347"/>
                    <a:pt x="8" y="378"/>
                  </a:cubicBezTo>
                  <a:cubicBezTo>
                    <a:pt x="5" y="393"/>
                    <a:pt x="5" y="393"/>
                    <a:pt x="5" y="393"/>
                  </a:cubicBezTo>
                  <a:cubicBezTo>
                    <a:pt x="0" y="411"/>
                    <a:pt x="12" y="430"/>
                    <a:pt x="30" y="434"/>
                  </a:cubicBezTo>
                  <a:cubicBezTo>
                    <a:pt x="33" y="434"/>
                    <a:pt x="35" y="435"/>
                    <a:pt x="38" y="435"/>
                  </a:cubicBezTo>
                  <a:cubicBezTo>
                    <a:pt x="54" y="435"/>
                    <a:pt x="68" y="424"/>
                    <a:pt x="71" y="408"/>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29" name="Google Shape;229;p53"/>
            <p:cNvSpPr/>
            <p:nvPr/>
          </p:nvSpPr>
          <p:spPr>
            <a:xfrm>
              <a:off x="5680075" y="2111376"/>
              <a:ext cx="119100" cy="117600"/>
            </a:xfrm>
            <a:prstGeom prst="ellipse">
              <a:avLst/>
            </a:pr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0" name="Google Shape;230;p53"/>
            <p:cNvSpPr/>
            <p:nvPr/>
          </p:nvSpPr>
          <p:spPr>
            <a:xfrm>
              <a:off x="6805613" y="1338263"/>
              <a:ext cx="1552575" cy="2374899"/>
            </a:xfrm>
            <a:custGeom>
              <a:rect b="b" l="l" r="r" t="t"/>
              <a:pathLst>
                <a:path extrusionOk="0" h="1365" w="892">
                  <a:moveTo>
                    <a:pt x="3" y="451"/>
                  </a:moveTo>
                  <a:cubicBezTo>
                    <a:pt x="0" y="567"/>
                    <a:pt x="41" y="680"/>
                    <a:pt x="118" y="768"/>
                  </a:cubicBezTo>
                  <a:cubicBezTo>
                    <a:pt x="142" y="793"/>
                    <a:pt x="168" y="816"/>
                    <a:pt x="196" y="836"/>
                  </a:cubicBezTo>
                  <a:cubicBezTo>
                    <a:pt x="246" y="875"/>
                    <a:pt x="294" y="912"/>
                    <a:pt x="306" y="963"/>
                  </a:cubicBezTo>
                  <a:cubicBezTo>
                    <a:pt x="267" y="978"/>
                    <a:pt x="242" y="1016"/>
                    <a:pt x="242" y="1058"/>
                  </a:cubicBezTo>
                  <a:cubicBezTo>
                    <a:pt x="242" y="1126"/>
                    <a:pt x="242" y="1126"/>
                    <a:pt x="242" y="1126"/>
                  </a:cubicBezTo>
                  <a:cubicBezTo>
                    <a:pt x="242" y="1170"/>
                    <a:pt x="269" y="1208"/>
                    <a:pt x="310" y="1222"/>
                  </a:cubicBezTo>
                  <a:cubicBezTo>
                    <a:pt x="310" y="1229"/>
                    <a:pt x="310" y="1229"/>
                    <a:pt x="310" y="1229"/>
                  </a:cubicBezTo>
                  <a:cubicBezTo>
                    <a:pt x="310" y="1304"/>
                    <a:pt x="371" y="1365"/>
                    <a:pt x="446" y="1365"/>
                  </a:cubicBezTo>
                  <a:cubicBezTo>
                    <a:pt x="522" y="1365"/>
                    <a:pt x="583" y="1304"/>
                    <a:pt x="583" y="1229"/>
                  </a:cubicBezTo>
                  <a:cubicBezTo>
                    <a:pt x="583" y="1222"/>
                    <a:pt x="583" y="1222"/>
                    <a:pt x="583" y="1222"/>
                  </a:cubicBezTo>
                  <a:cubicBezTo>
                    <a:pt x="624" y="1208"/>
                    <a:pt x="651" y="1170"/>
                    <a:pt x="651" y="1126"/>
                  </a:cubicBezTo>
                  <a:cubicBezTo>
                    <a:pt x="651" y="1058"/>
                    <a:pt x="651" y="1058"/>
                    <a:pt x="651" y="1058"/>
                  </a:cubicBezTo>
                  <a:cubicBezTo>
                    <a:pt x="651" y="1016"/>
                    <a:pt x="625" y="978"/>
                    <a:pt x="586" y="963"/>
                  </a:cubicBezTo>
                  <a:cubicBezTo>
                    <a:pt x="599" y="912"/>
                    <a:pt x="646" y="875"/>
                    <a:pt x="696" y="836"/>
                  </a:cubicBezTo>
                  <a:cubicBezTo>
                    <a:pt x="724" y="816"/>
                    <a:pt x="750" y="793"/>
                    <a:pt x="775" y="768"/>
                  </a:cubicBezTo>
                  <a:cubicBezTo>
                    <a:pt x="851" y="680"/>
                    <a:pt x="892" y="567"/>
                    <a:pt x="890" y="451"/>
                  </a:cubicBezTo>
                  <a:cubicBezTo>
                    <a:pt x="889" y="205"/>
                    <a:pt x="692" y="5"/>
                    <a:pt x="446" y="0"/>
                  </a:cubicBezTo>
                  <a:cubicBezTo>
                    <a:pt x="201" y="5"/>
                    <a:pt x="4" y="205"/>
                    <a:pt x="3" y="451"/>
                  </a:cubicBezTo>
                  <a:close/>
                  <a:moveTo>
                    <a:pt x="344" y="512"/>
                  </a:moveTo>
                  <a:cubicBezTo>
                    <a:pt x="310" y="512"/>
                    <a:pt x="310" y="512"/>
                    <a:pt x="310" y="512"/>
                  </a:cubicBezTo>
                  <a:cubicBezTo>
                    <a:pt x="291" y="512"/>
                    <a:pt x="276" y="497"/>
                    <a:pt x="276" y="478"/>
                  </a:cubicBezTo>
                  <a:cubicBezTo>
                    <a:pt x="276" y="459"/>
                    <a:pt x="291" y="444"/>
                    <a:pt x="310" y="444"/>
                  </a:cubicBezTo>
                  <a:cubicBezTo>
                    <a:pt x="329" y="444"/>
                    <a:pt x="344" y="459"/>
                    <a:pt x="344" y="478"/>
                  </a:cubicBezTo>
                  <a:lnTo>
                    <a:pt x="344" y="512"/>
                  </a:lnTo>
                  <a:close/>
                  <a:moveTo>
                    <a:pt x="480" y="956"/>
                  </a:moveTo>
                  <a:cubicBezTo>
                    <a:pt x="412" y="956"/>
                    <a:pt x="412" y="956"/>
                    <a:pt x="412" y="956"/>
                  </a:cubicBezTo>
                  <a:cubicBezTo>
                    <a:pt x="412" y="580"/>
                    <a:pt x="412" y="580"/>
                    <a:pt x="412" y="580"/>
                  </a:cubicBezTo>
                  <a:cubicBezTo>
                    <a:pt x="480" y="580"/>
                    <a:pt x="480" y="580"/>
                    <a:pt x="480" y="580"/>
                  </a:cubicBezTo>
                  <a:lnTo>
                    <a:pt x="480" y="956"/>
                  </a:lnTo>
                  <a:close/>
                  <a:moveTo>
                    <a:pt x="446" y="1297"/>
                  </a:moveTo>
                  <a:cubicBezTo>
                    <a:pt x="409" y="1297"/>
                    <a:pt x="378" y="1266"/>
                    <a:pt x="378" y="1229"/>
                  </a:cubicBezTo>
                  <a:cubicBezTo>
                    <a:pt x="515" y="1229"/>
                    <a:pt x="515" y="1229"/>
                    <a:pt x="515" y="1229"/>
                  </a:cubicBezTo>
                  <a:cubicBezTo>
                    <a:pt x="515" y="1266"/>
                    <a:pt x="484" y="1297"/>
                    <a:pt x="446" y="1297"/>
                  </a:cubicBezTo>
                  <a:close/>
                  <a:moveTo>
                    <a:pt x="583" y="1126"/>
                  </a:moveTo>
                  <a:cubicBezTo>
                    <a:pt x="583" y="1145"/>
                    <a:pt x="568" y="1160"/>
                    <a:pt x="549" y="1160"/>
                  </a:cubicBezTo>
                  <a:cubicBezTo>
                    <a:pt x="344" y="1160"/>
                    <a:pt x="344" y="1160"/>
                    <a:pt x="344" y="1160"/>
                  </a:cubicBezTo>
                  <a:cubicBezTo>
                    <a:pt x="325" y="1160"/>
                    <a:pt x="310" y="1145"/>
                    <a:pt x="310" y="1126"/>
                  </a:cubicBezTo>
                  <a:cubicBezTo>
                    <a:pt x="310" y="1058"/>
                    <a:pt x="310" y="1058"/>
                    <a:pt x="310" y="1058"/>
                  </a:cubicBezTo>
                  <a:cubicBezTo>
                    <a:pt x="310" y="1039"/>
                    <a:pt x="325" y="1024"/>
                    <a:pt x="344" y="1024"/>
                  </a:cubicBezTo>
                  <a:cubicBezTo>
                    <a:pt x="549" y="1024"/>
                    <a:pt x="549" y="1024"/>
                    <a:pt x="549" y="1024"/>
                  </a:cubicBezTo>
                  <a:cubicBezTo>
                    <a:pt x="568" y="1024"/>
                    <a:pt x="583" y="1039"/>
                    <a:pt x="583" y="1058"/>
                  </a:cubicBezTo>
                  <a:lnTo>
                    <a:pt x="583" y="1126"/>
                  </a:lnTo>
                  <a:close/>
                  <a:moveTo>
                    <a:pt x="822" y="452"/>
                  </a:moveTo>
                  <a:cubicBezTo>
                    <a:pt x="824" y="551"/>
                    <a:pt x="789" y="647"/>
                    <a:pt x="724" y="722"/>
                  </a:cubicBezTo>
                  <a:cubicBezTo>
                    <a:pt x="703" y="744"/>
                    <a:pt x="679" y="764"/>
                    <a:pt x="655" y="782"/>
                  </a:cubicBezTo>
                  <a:cubicBezTo>
                    <a:pt x="614" y="810"/>
                    <a:pt x="579" y="844"/>
                    <a:pt x="549" y="883"/>
                  </a:cubicBezTo>
                  <a:cubicBezTo>
                    <a:pt x="549" y="580"/>
                    <a:pt x="549" y="580"/>
                    <a:pt x="549" y="580"/>
                  </a:cubicBezTo>
                  <a:cubicBezTo>
                    <a:pt x="583" y="580"/>
                    <a:pt x="583" y="580"/>
                    <a:pt x="583" y="580"/>
                  </a:cubicBezTo>
                  <a:cubicBezTo>
                    <a:pt x="639" y="580"/>
                    <a:pt x="685" y="534"/>
                    <a:pt x="685" y="478"/>
                  </a:cubicBezTo>
                  <a:cubicBezTo>
                    <a:pt x="685" y="421"/>
                    <a:pt x="639" y="375"/>
                    <a:pt x="583" y="375"/>
                  </a:cubicBezTo>
                  <a:cubicBezTo>
                    <a:pt x="526" y="375"/>
                    <a:pt x="480" y="421"/>
                    <a:pt x="480" y="478"/>
                  </a:cubicBezTo>
                  <a:cubicBezTo>
                    <a:pt x="480" y="512"/>
                    <a:pt x="480" y="512"/>
                    <a:pt x="480" y="512"/>
                  </a:cubicBezTo>
                  <a:cubicBezTo>
                    <a:pt x="412" y="512"/>
                    <a:pt x="412" y="512"/>
                    <a:pt x="412" y="512"/>
                  </a:cubicBezTo>
                  <a:cubicBezTo>
                    <a:pt x="412" y="478"/>
                    <a:pt x="412" y="478"/>
                    <a:pt x="412" y="478"/>
                  </a:cubicBezTo>
                  <a:cubicBezTo>
                    <a:pt x="412" y="421"/>
                    <a:pt x="366" y="375"/>
                    <a:pt x="310" y="375"/>
                  </a:cubicBezTo>
                  <a:cubicBezTo>
                    <a:pt x="253" y="375"/>
                    <a:pt x="207" y="421"/>
                    <a:pt x="207" y="478"/>
                  </a:cubicBezTo>
                  <a:cubicBezTo>
                    <a:pt x="207" y="534"/>
                    <a:pt x="253" y="580"/>
                    <a:pt x="310" y="580"/>
                  </a:cubicBezTo>
                  <a:cubicBezTo>
                    <a:pt x="344" y="580"/>
                    <a:pt x="344" y="580"/>
                    <a:pt x="344" y="580"/>
                  </a:cubicBezTo>
                  <a:cubicBezTo>
                    <a:pt x="344" y="883"/>
                    <a:pt x="344" y="883"/>
                    <a:pt x="344" y="883"/>
                  </a:cubicBezTo>
                  <a:cubicBezTo>
                    <a:pt x="314" y="844"/>
                    <a:pt x="278" y="810"/>
                    <a:pt x="238" y="782"/>
                  </a:cubicBezTo>
                  <a:cubicBezTo>
                    <a:pt x="213" y="764"/>
                    <a:pt x="190" y="744"/>
                    <a:pt x="169" y="722"/>
                  </a:cubicBezTo>
                  <a:cubicBezTo>
                    <a:pt x="104" y="647"/>
                    <a:pt x="69" y="551"/>
                    <a:pt x="71" y="452"/>
                  </a:cubicBezTo>
                  <a:cubicBezTo>
                    <a:pt x="74" y="244"/>
                    <a:pt x="246" y="68"/>
                    <a:pt x="446" y="68"/>
                  </a:cubicBezTo>
                  <a:cubicBezTo>
                    <a:pt x="647" y="68"/>
                    <a:pt x="819" y="244"/>
                    <a:pt x="822" y="452"/>
                  </a:cubicBezTo>
                  <a:close/>
                  <a:moveTo>
                    <a:pt x="549" y="512"/>
                  </a:moveTo>
                  <a:cubicBezTo>
                    <a:pt x="549" y="478"/>
                    <a:pt x="549" y="478"/>
                    <a:pt x="549" y="478"/>
                  </a:cubicBezTo>
                  <a:cubicBezTo>
                    <a:pt x="549" y="459"/>
                    <a:pt x="564" y="444"/>
                    <a:pt x="583" y="444"/>
                  </a:cubicBezTo>
                  <a:cubicBezTo>
                    <a:pt x="602" y="444"/>
                    <a:pt x="617" y="459"/>
                    <a:pt x="617" y="478"/>
                  </a:cubicBezTo>
                  <a:cubicBezTo>
                    <a:pt x="617" y="497"/>
                    <a:pt x="602" y="512"/>
                    <a:pt x="583" y="512"/>
                  </a:cubicBezTo>
                  <a:lnTo>
                    <a:pt x="549" y="512"/>
                  </a:ln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1" name="Google Shape;231;p53"/>
            <p:cNvSpPr/>
            <p:nvPr/>
          </p:nvSpPr>
          <p:spPr>
            <a:xfrm>
              <a:off x="8472488" y="2051051"/>
              <a:ext cx="298450" cy="119063"/>
            </a:xfrm>
            <a:custGeom>
              <a:rect b="b" l="l" r="r" t="t"/>
              <a:pathLst>
                <a:path extrusionOk="0" h="68" w="171">
                  <a:moveTo>
                    <a:pt x="34" y="68"/>
                  </a:moveTo>
                  <a:cubicBezTo>
                    <a:pt x="137" y="68"/>
                    <a:pt x="137" y="68"/>
                    <a:pt x="137" y="68"/>
                  </a:cubicBezTo>
                  <a:cubicBezTo>
                    <a:pt x="156" y="68"/>
                    <a:pt x="171" y="53"/>
                    <a:pt x="171" y="34"/>
                  </a:cubicBezTo>
                  <a:cubicBezTo>
                    <a:pt x="171" y="15"/>
                    <a:pt x="156" y="0"/>
                    <a:pt x="137" y="0"/>
                  </a:cubicBezTo>
                  <a:cubicBezTo>
                    <a:pt x="34" y="0"/>
                    <a:pt x="34" y="0"/>
                    <a:pt x="34" y="0"/>
                  </a:cubicBezTo>
                  <a:cubicBezTo>
                    <a:pt x="16" y="0"/>
                    <a:pt x="0" y="15"/>
                    <a:pt x="0" y="34"/>
                  </a:cubicBezTo>
                  <a:cubicBezTo>
                    <a:pt x="0" y="53"/>
                    <a:pt x="16" y="68"/>
                    <a:pt x="34" y="68"/>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2" name="Google Shape;232;p53"/>
            <p:cNvSpPr/>
            <p:nvPr/>
          </p:nvSpPr>
          <p:spPr>
            <a:xfrm>
              <a:off x="8191500" y="1249363"/>
              <a:ext cx="252412" cy="249238"/>
            </a:xfrm>
            <a:custGeom>
              <a:rect b="b" l="l" r="r" t="t"/>
              <a:pathLst>
                <a:path extrusionOk="0" h="143" w="145">
                  <a:moveTo>
                    <a:pt x="36" y="143"/>
                  </a:moveTo>
                  <a:cubicBezTo>
                    <a:pt x="46" y="143"/>
                    <a:pt x="54" y="139"/>
                    <a:pt x="61" y="133"/>
                  </a:cubicBezTo>
                  <a:cubicBezTo>
                    <a:pt x="133" y="60"/>
                    <a:pt x="133" y="60"/>
                    <a:pt x="133" y="60"/>
                  </a:cubicBezTo>
                  <a:cubicBezTo>
                    <a:pt x="142" y="52"/>
                    <a:pt x="145" y="39"/>
                    <a:pt x="142" y="27"/>
                  </a:cubicBezTo>
                  <a:cubicBezTo>
                    <a:pt x="139" y="15"/>
                    <a:pt x="130" y="6"/>
                    <a:pt x="118" y="3"/>
                  </a:cubicBezTo>
                  <a:cubicBezTo>
                    <a:pt x="106" y="0"/>
                    <a:pt x="93" y="3"/>
                    <a:pt x="85" y="12"/>
                  </a:cubicBezTo>
                  <a:cubicBezTo>
                    <a:pt x="12" y="84"/>
                    <a:pt x="12" y="84"/>
                    <a:pt x="12" y="84"/>
                  </a:cubicBezTo>
                  <a:cubicBezTo>
                    <a:pt x="3" y="94"/>
                    <a:pt x="0" y="109"/>
                    <a:pt x="5" y="122"/>
                  </a:cubicBezTo>
                  <a:cubicBezTo>
                    <a:pt x="10" y="134"/>
                    <a:pt x="23" y="143"/>
                    <a:pt x="36" y="143"/>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3" name="Google Shape;233;p53"/>
            <p:cNvSpPr/>
            <p:nvPr/>
          </p:nvSpPr>
          <p:spPr>
            <a:xfrm>
              <a:off x="7523163" y="922338"/>
              <a:ext cx="117475" cy="298450"/>
            </a:xfrm>
            <a:custGeom>
              <a:rect b="b" l="l" r="r" t="t"/>
              <a:pathLst>
                <a:path extrusionOk="0" h="171" w="68">
                  <a:moveTo>
                    <a:pt x="34" y="171"/>
                  </a:moveTo>
                  <a:cubicBezTo>
                    <a:pt x="53" y="171"/>
                    <a:pt x="68" y="155"/>
                    <a:pt x="68" y="137"/>
                  </a:cubicBezTo>
                  <a:cubicBezTo>
                    <a:pt x="68" y="34"/>
                    <a:pt x="68" y="34"/>
                    <a:pt x="68" y="34"/>
                  </a:cubicBezTo>
                  <a:cubicBezTo>
                    <a:pt x="68" y="15"/>
                    <a:pt x="53" y="0"/>
                    <a:pt x="34" y="0"/>
                  </a:cubicBezTo>
                  <a:cubicBezTo>
                    <a:pt x="15" y="0"/>
                    <a:pt x="0" y="15"/>
                    <a:pt x="0" y="34"/>
                  </a:cubicBezTo>
                  <a:cubicBezTo>
                    <a:pt x="0" y="137"/>
                    <a:pt x="0" y="137"/>
                    <a:pt x="0" y="137"/>
                  </a:cubicBezTo>
                  <a:cubicBezTo>
                    <a:pt x="0" y="155"/>
                    <a:pt x="15" y="171"/>
                    <a:pt x="34" y="171"/>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4" name="Google Shape;234;p53"/>
            <p:cNvSpPr/>
            <p:nvPr/>
          </p:nvSpPr>
          <p:spPr>
            <a:xfrm>
              <a:off x="6719888" y="1249363"/>
              <a:ext cx="249237" cy="249238"/>
            </a:xfrm>
            <a:custGeom>
              <a:rect b="b" l="l" r="r" t="t"/>
              <a:pathLst>
                <a:path extrusionOk="0" h="143" w="143">
                  <a:moveTo>
                    <a:pt x="133" y="133"/>
                  </a:moveTo>
                  <a:cubicBezTo>
                    <a:pt x="140" y="126"/>
                    <a:pt x="143" y="118"/>
                    <a:pt x="143" y="108"/>
                  </a:cubicBezTo>
                  <a:cubicBezTo>
                    <a:pt x="143" y="99"/>
                    <a:pt x="140" y="91"/>
                    <a:pt x="133" y="84"/>
                  </a:cubicBezTo>
                  <a:cubicBezTo>
                    <a:pt x="61" y="12"/>
                    <a:pt x="61" y="12"/>
                    <a:pt x="61" y="12"/>
                  </a:cubicBezTo>
                  <a:cubicBezTo>
                    <a:pt x="52" y="3"/>
                    <a:pt x="40" y="0"/>
                    <a:pt x="28" y="3"/>
                  </a:cubicBezTo>
                  <a:cubicBezTo>
                    <a:pt x="16" y="6"/>
                    <a:pt x="6" y="15"/>
                    <a:pt x="3" y="27"/>
                  </a:cubicBezTo>
                  <a:cubicBezTo>
                    <a:pt x="0" y="39"/>
                    <a:pt x="4" y="52"/>
                    <a:pt x="13" y="60"/>
                  </a:cubicBezTo>
                  <a:cubicBezTo>
                    <a:pt x="85" y="133"/>
                    <a:pt x="85" y="133"/>
                    <a:pt x="85" y="133"/>
                  </a:cubicBezTo>
                  <a:cubicBezTo>
                    <a:pt x="91" y="139"/>
                    <a:pt x="100" y="143"/>
                    <a:pt x="109" y="143"/>
                  </a:cubicBezTo>
                  <a:cubicBezTo>
                    <a:pt x="118" y="143"/>
                    <a:pt x="127" y="139"/>
                    <a:pt x="133" y="133"/>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5" name="Google Shape;235;p53"/>
            <p:cNvSpPr/>
            <p:nvPr/>
          </p:nvSpPr>
          <p:spPr>
            <a:xfrm>
              <a:off x="6394450" y="2051051"/>
              <a:ext cx="295275" cy="119063"/>
            </a:xfrm>
            <a:custGeom>
              <a:rect b="b" l="l" r="r" t="t"/>
              <a:pathLst>
                <a:path extrusionOk="0" h="68" w="170">
                  <a:moveTo>
                    <a:pt x="34" y="0"/>
                  </a:moveTo>
                  <a:cubicBezTo>
                    <a:pt x="15" y="0"/>
                    <a:pt x="0" y="15"/>
                    <a:pt x="0" y="34"/>
                  </a:cubicBezTo>
                  <a:cubicBezTo>
                    <a:pt x="0" y="53"/>
                    <a:pt x="15" y="68"/>
                    <a:pt x="34" y="68"/>
                  </a:cubicBezTo>
                  <a:cubicBezTo>
                    <a:pt x="136" y="68"/>
                    <a:pt x="136" y="68"/>
                    <a:pt x="136" y="68"/>
                  </a:cubicBezTo>
                  <a:cubicBezTo>
                    <a:pt x="155" y="68"/>
                    <a:pt x="170" y="53"/>
                    <a:pt x="170" y="34"/>
                  </a:cubicBezTo>
                  <a:cubicBezTo>
                    <a:pt x="170" y="15"/>
                    <a:pt x="155" y="0"/>
                    <a:pt x="136" y="0"/>
                  </a:cubicBezTo>
                  <a:lnTo>
                    <a:pt x="34" y="0"/>
                  </a:ln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grpSp>
      <p:grpSp>
        <p:nvGrpSpPr>
          <p:cNvPr id="236" name="Google Shape;236;p53"/>
          <p:cNvGrpSpPr/>
          <p:nvPr/>
        </p:nvGrpSpPr>
        <p:grpSpPr>
          <a:xfrm>
            <a:off x="7854759" y="2148859"/>
            <a:ext cx="2914516" cy="2909337"/>
            <a:chOff x="5197476" y="919163"/>
            <a:chExt cx="3573462" cy="3567113"/>
          </a:xfrm>
        </p:grpSpPr>
        <p:sp>
          <p:nvSpPr>
            <p:cNvPr id="237" name="Google Shape;237;p53"/>
            <p:cNvSpPr/>
            <p:nvPr/>
          </p:nvSpPr>
          <p:spPr>
            <a:xfrm>
              <a:off x="5197476" y="919163"/>
              <a:ext cx="2974976" cy="3567113"/>
            </a:xfrm>
            <a:custGeom>
              <a:rect b="b" l="l" r="r" t="t"/>
              <a:pathLst>
                <a:path extrusionOk="0" h="2050" w="1709">
                  <a:moveTo>
                    <a:pt x="55" y="1278"/>
                  </a:moveTo>
                  <a:cubicBezTo>
                    <a:pt x="66" y="1286"/>
                    <a:pt x="78" y="1293"/>
                    <a:pt x="91" y="1299"/>
                  </a:cubicBezTo>
                  <a:cubicBezTo>
                    <a:pt x="105" y="1306"/>
                    <a:pt x="130" y="1319"/>
                    <a:pt x="132" y="1328"/>
                  </a:cubicBezTo>
                  <a:cubicBezTo>
                    <a:pt x="134" y="1339"/>
                    <a:pt x="133" y="1351"/>
                    <a:pt x="128" y="1362"/>
                  </a:cubicBezTo>
                  <a:cubicBezTo>
                    <a:pt x="123" y="1373"/>
                    <a:pt x="117" y="1383"/>
                    <a:pt x="113" y="1391"/>
                  </a:cubicBezTo>
                  <a:cubicBezTo>
                    <a:pt x="100" y="1413"/>
                    <a:pt x="79" y="1450"/>
                    <a:pt x="111" y="1476"/>
                  </a:cubicBezTo>
                  <a:cubicBezTo>
                    <a:pt x="118" y="1482"/>
                    <a:pt x="131" y="1492"/>
                    <a:pt x="143" y="1501"/>
                  </a:cubicBezTo>
                  <a:cubicBezTo>
                    <a:pt x="134" y="1516"/>
                    <a:pt x="130" y="1533"/>
                    <a:pt x="132" y="1550"/>
                  </a:cubicBezTo>
                  <a:cubicBezTo>
                    <a:pt x="133" y="1564"/>
                    <a:pt x="141" y="1576"/>
                    <a:pt x="152" y="1584"/>
                  </a:cubicBezTo>
                  <a:cubicBezTo>
                    <a:pt x="159" y="1589"/>
                    <a:pt x="168" y="1594"/>
                    <a:pt x="175" y="1599"/>
                  </a:cubicBezTo>
                  <a:cubicBezTo>
                    <a:pt x="196" y="1610"/>
                    <a:pt x="204" y="1615"/>
                    <a:pt x="206" y="1626"/>
                  </a:cubicBezTo>
                  <a:cubicBezTo>
                    <a:pt x="208" y="1640"/>
                    <a:pt x="207" y="1654"/>
                    <a:pt x="203" y="1667"/>
                  </a:cubicBezTo>
                  <a:cubicBezTo>
                    <a:pt x="201" y="1676"/>
                    <a:pt x="199" y="1685"/>
                    <a:pt x="198" y="1694"/>
                  </a:cubicBezTo>
                  <a:cubicBezTo>
                    <a:pt x="194" y="1725"/>
                    <a:pt x="198" y="1757"/>
                    <a:pt x="209" y="1786"/>
                  </a:cubicBezTo>
                  <a:cubicBezTo>
                    <a:pt x="224" y="1841"/>
                    <a:pt x="273" y="1878"/>
                    <a:pt x="330" y="1879"/>
                  </a:cubicBezTo>
                  <a:cubicBezTo>
                    <a:pt x="339" y="1879"/>
                    <a:pt x="348" y="1878"/>
                    <a:pt x="358" y="1876"/>
                  </a:cubicBezTo>
                  <a:cubicBezTo>
                    <a:pt x="455" y="1853"/>
                    <a:pt x="551" y="1824"/>
                    <a:pt x="645" y="1790"/>
                  </a:cubicBezTo>
                  <a:cubicBezTo>
                    <a:pt x="722" y="1835"/>
                    <a:pt x="771" y="1973"/>
                    <a:pt x="784" y="2024"/>
                  </a:cubicBezTo>
                  <a:cubicBezTo>
                    <a:pt x="787" y="2039"/>
                    <a:pt x="801" y="2050"/>
                    <a:pt x="817" y="2050"/>
                  </a:cubicBezTo>
                  <a:cubicBezTo>
                    <a:pt x="1673" y="2048"/>
                    <a:pt x="1673" y="2048"/>
                    <a:pt x="1673" y="2048"/>
                  </a:cubicBezTo>
                  <a:cubicBezTo>
                    <a:pt x="1684" y="2048"/>
                    <a:pt x="1694" y="2042"/>
                    <a:pt x="1701" y="2034"/>
                  </a:cubicBezTo>
                  <a:cubicBezTo>
                    <a:pt x="1707" y="2025"/>
                    <a:pt x="1709" y="2014"/>
                    <a:pt x="1706" y="2003"/>
                  </a:cubicBezTo>
                  <a:cubicBezTo>
                    <a:pt x="1697" y="1980"/>
                    <a:pt x="1686" y="1958"/>
                    <a:pt x="1671" y="1938"/>
                  </a:cubicBezTo>
                  <a:cubicBezTo>
                    <a:pt x="1663" y="1927"/>
                    <a:pt x="1656" y="1914"/>
                    <a:pt x="1649" y="1901"/>
                  </a:cubicBezTo>
                  <a:cubicBezTo>
                    <a:pt x="1634" y="1870"/>
                    <a:pt x="1621" y="1838"/>
                    <a:pt x="1611" y="1804"/>
                  </a:cubicBezTo>
                  <a:cubicBezTo>
                    <a:pt x="1592" y="1739"/>
                    <a:pt x="1578" y="1672"/>
                    <a:pt x="1571" y="1605"/>
                  </a:cubicBezTo>
                  <a:cubicBezTo>
                    <a:pt x="1570" y="1592"/>
                    <a:pt x="1562" y="1581"/>
                    <a:pt x="1550" y="1576"/>
                  </a:cubicBezTo>
                  <a:cubicBezTo>
                    <a:pt x="1539" y="1571"/>
                    <a:pt x="1526" y="1573"/>
                    <a:pt x="1516" y="1581"/>
                  </a:cubicBezTo>
                  <a:cubicBezTo>
                    <a:pt x="1506" y="1588"/>
                    <a:pt x="1501" y="1601"/>
                    <a:pt x="1503" y="1613"/>
                  </a:cubicBezTo>
                  <a:cubicBezTo>
                    <a:pt x="1511" y="1685"/>
                    <a:pt x="1525" y="1756"/>
                    <a:pt x="1546" y="1825"/>
                  </a:cubicBezTo>
                  <a:cubicBezTo>
                    <a:pt x="1557" y="1861"/>
                    <a:pt x="1571" y="1897"/>
                    <a:pt x="1588" y="1931"/>
                  </a:cubicBezTo>
                  <a:cubicBezTo>
                    <a:pt x="1596" y="1947"/>
                    <a:pt x="1604" y="1962"/>
                    <a:pt x="1614" y="1976"/>
                  </a:cubicBezTo>
                  <a:cubicBezTo>
                    <a:pt x="1617" y="1980"/>
                    <a:pt x="1617" y="1980"/>
                    <a:pt x="1617" y="1980"/>
                  </a:cubicBezTo>
                  <a:cubicBezTo>
                    <a:pt x="842" y="1982"/>
                    <a:pt x="842" y="1982"/>
                    <a:pt x="842" y="1982"/>
                  </a:cubicBezTo>
                  <a:cubicBezTo>
                    <a:pt x="820" y="1901"/>
                    <a:pt x="779" y="1826"/>
                    <a:pt x="722" y="1764"/>
                  </a:cubicBezTo>
                  <a:cubicBezTo>
                    <a:pt x="753" y="1753"/>
                    <a:pt x="753" y="1753"/>
                    <a:pt x="753" y="1753"/>
                  </a:cubicBezTo>
                  <a:cubicBezTo>
                    <a:pt x="776" y="1745"/>
                    <a:pt x="793" y="1739"/>
                    <a:pt x="802" y="1736"/>
                  </a:cubicBezTo>
                  <a:cubicBezTo>
                    <a:pt x="948" y="1690"/>
                    <a:pt x="1021" y="1623"/>
                    <a:pt x="1019" y="1538"/>
                  </a:cubicBezTo>
                  <a:cubicBezTo>
                    <a:pt x="1019" y="1529"/>
                    <a:pt x="1016" y="1520"/>
                    <a:pt x="1009" y="1514"/>
                  </a:cubicBezTo>
                  <a:cubicBezTo>
                    <a:pt x="1003" y="1508"/>
                    <a:pt x="994" y="1504"/>
                    <a:pt x="985" y="1505"/>
                  </a:cubicBezTo>
                  <a:cubicBezTo>
                    <a:pt x="966" y="1505"/>
                    <a:pt x="951" y="1521"/>
                    <a:pt x="951" y="1540"/>
                  </a:cubicBezTo>
                  <a:cubicBezTo>
                    <a:pt x="952" y="1575"/>
                    <a:pt x="923" y="1626"/>
                    <a:pt x="781" y="1671"/>
                  </a:cubicBezTo>
                  <a:cubicBezTo>
                    <a:pt x="772" y="1674"/>
                    <a:pt x="754" y="1680"/>
                    <a:pt x="731" y="1688"/>
                  </a:cubicBezTo>
                  <a:cubicBezTo>
                    <a:pt x="705" y="1697"/>
                    <a:pt x="673" y="1709"/>
                    <a:pt x="638" y="1721"/>
                  </a:cubicBezTo>
                  <a:cubicBezTo>
                    <a:pt x="637" y="1721"/>
                    <a:pt x="637" y="1721"/>
                    <a:pt x="637" y="1721"/>
                  </a:cubicBezTo>
                  <a:cubicBezTo>
                    <a:pt x="541" y="1756"/>
                    <a:pt x="443" y="1786"/>
                    <a:pt x="344" y="1809"/>
                  </a:cubicBezTo>
                  <a:cubicBezTo>
                    <a:pt x="312" y="1816"/>
                    <a:pt x="281" y="1796"/>
                    <a:pt x="274" y="1764"/>
                  </a:cubicBezTo>
                  <a:cubicBezTo>
                    <a:pt x="266" y="1745"/>
                    <a:pt x="263" y="1724"/>
                    <a:pt x="266" y="1703"/>
                  </a:cubicBezTo>
                  <a:cubicBezTo>
                    <a:pt x="266" y="1696"/>
                    <a:pt x="268" y="1689"/>
                    <a:pt x="270" y="1682"/>
                  </a:cubicBezTo>
                  <a:cubicBezTo>
                    <a:pt x="277" y="1658"/>
                    <a:pt x="278" y="1633"/>
                    <a:pt x="273" y="1609"/>
                  </a:cubicBezTo>
                  <a:cubicBezTo>
                    <a:pt x="263" y="1578"/>
                    <a:pt x="240" y="1552"/>
                    <a:pt x="209" y="1539"/>
                  </a:cubicBezTo>
                  <a:cubicBezTo>
                    <a:pt x="202" y="1535"/>
                    <a:pt x="202" y="1535"/>
                    <a:pt x="202" y="1535"/>
                  </a:cubicBezTo>
                  <a:cubicBezTo>
                    <a:pt x="206" y="1528"/>
                    <a:pt x="210" y="1521"/>
                    <a:pt x="215" y="1514"/>
                  </a:cubicBezTo>
                  <a:cubicBezTo>
                    <a:pt x="221" y="1507"/>
                    <a:pt x="224" y="1498"/>
                    <a:pt x="222" y="1488"/>
                  </a:cubicBezTo>
                  <a:cubicBezTo>
                    <a:pt x="221" y="1479"/>
                    <a:pt x="216" y="1471"/>
                    <a:pt x="209" y="1465"/>
                  </a:cubicBezTo>
                  <a:cubicBezTo>
                    <a:pt x="201" y="1459"/>
                    <a:pt x="181" y="1445"/>
                    <a:pt x="167" y="1434"/>
                  </a:cubicBezTo>
                  <a:cubicBezTo>
                    <a:pt x="169" y="1431"/>
                    <a:pt x="171" y="1427"/>
                    <a:pt x="172" y="1424"/>
                  </a:cubicBezTo>
                  <a:cubicBezTo>
                    <a:pt x="178" y="1415"/>
                    <a:pt x="184" y="1404"/>
                    <a:pt x="190" y="1391"/>
                  </a:cubicBezTo>
                  <a:cubicBezTo>
                    <a:pt x="201" y="1368"/>
                    <a:pt x="204" y="1341"/>
                    <a:pt x="199" y="1315"/>
                  </a:cubicBezTo>
                  <a:cubicBezTo>
                    <a:pt x="191" y="1273"/>
                    <a:pt x="151" y="1253"/>
                    <a:pt x="122" y="1238"/>
                  </a:cubicBezTo>
                  <a:cubicBezTo>
                    <a:pt x="112" y="1233"/>
                    <a:pt x="103" y="1228"/>
                    <a:pt x="94" y="1222"/>
                  </a:cubicBezTo>
                  <a:cubicBezTo>
                    <a:pt x="86" y="1217"/>
                    <a:pt x="80" y="1211"/>
                    <a:pt x="73" y="1205"/>
                  </a:cubicBezTo>
                  <a:cubicBezTo>
                    <a:pt x="73" y="1200"/>
                    <a:pt x="79" y="1188"/>
                    <a:pt x="105" y="1156"/>
                  </a:cubicBezTo>
                  <a:cubicBezTo>
                    <a:pt x="166" y="1077"/>
                    <a:pt x="218" y="992"/>
                    <a:pt x="261" y="902"/>
                  </a:cubicBezTo>
                  <a:cubicBezTo>
                    <a:pt x="269" y="888"/>
                    <a:pt x="274" y="872"/>
                    <a:pt x="274" y="856"/>
                  </a:cubicBezTo>
                  <a:cubicBezTo>
                    <a:pt x="271" y="822"/>
                    <a:pt x="253" y="790"/>
                    <a:pt x="224" y="771"/>
                  </a:cubicBezTo>
                  <a:cubicBezTo>
                    <a:pt x="211" y="758"/>
                    <a:pt x="198" y="746"/>
                    <a:pt x="196" y="735"/>
                  </a:cubicBezTo>
                  <a:cubicBezTo>
                    <a:pt x="196" y="727"/>
                    <a:pt x="198" y="719"/>
                    <a:pt x="201" y="711"/>
                  </a:cubicBezTo>
                  <a:cubicBezTo>
                    <a:pt x="207" y="697"/>
                    <a:pt x="213" y="682"/>
                    <a:pt x="220" y="668"/>
                  </a:cubicBezTo>
                  <a:cubicBezTo>
                    <a:pt x="234" y="639"/>
                    <a:pt x="245" y="609"/>
                    <a:pt x="253" y="578"/>
                  </a:cubicBezTo>
                  <a:cubicBezTo>
                    <a:pt x="257" y="564"/>
                    <a:pt x="257" y="564"/>
                    <a:pt x="257" y="564"/>
                  </a:cubicBezTo>
                  <a:cubicBezTo>
                    <a:pt x="264" y="529"/>
                    <a:pt x="273" y="496"/>
                    <a:pt x="284" y="463"/>
                  </a:cubicBezTo>
                  <a:cubicBezTo>
                    <a:pt x="311" y="389"/>
                    <a:pt x="353" y="320"/>
                    <a:pt x="407" y="263"/>
                  </a:cubicBezTo>
                  <a:cubicBezTo>
                    <a:pt x="472" y="194"/>
                    <a:pt x="575" y="145"/>
                    <a:pt x="713" y="117"/>
                  </a:cubicBezTo>
                  <a:cubicBezTo>
                    <a:pt x="818" y="94"/>
                    <a:pt x="925" y="79"/>
                    <a:pt x="1033" y="71"/>
                  </a:cubicBezTo>
                  <a:cubicBezTo>
                    <a:pt x="1087" y="68"/>
                    <a:pt x="1141" y="71"/>
                    <a:pt x="1194" y="80"/>
                  </a:cubicBezTo>
                  <a:cubicBezTo>
                    <a:pt x="1212" y="83"/>
                    <a:pt x="1229" y="71"/>
                    <a:pt x="1233" y="52"/>
                  </a:cubicBezTo>
                  <a:cubicBezTo>
                    <a:pt x="1236" y="34"/>
                    <a:pt x="1224" y="17"/>
                    <a:pt x="1206" y="13"/>
                  </a:cubicBezTo>
                  <a:cubicBezTo>
                    <a:pt x="1147" y="3"/>
                    <a:pt x="1088" y="0"/>
                    <a:pt x="1030" y="3"/>
                  </a:cubicBezTo>
                  <a:cubicBezTo>
                    <a:pt x="919" y="11"/>
                    <a:pt x="808" y="27"/>
                    <a:pt x="699" y="50"/>
                  </a:cubicBezTo>
                  <a:cubicBezTo>
                    <a:pt x="546" y="81"/>
                    <a:pt x="434" y="135"/>
                    <a:pt x="357" y="216"/>
                  </a:cubicBezTo>
                  <a:cubicBezTo>
                    <a:pt x="297" y="280"/>
                    <a:pt x="251" y="356"/>
                    <a:pt x="220" y="439"/>
                  </a:cubicBezTo>
                  <a:cubicBezTo>
                    <a:pt x="208" y="475"/>
                    <a:pt x="198" y="511"/>
                    <a:pt x="190" y="548"/>
                  </a:cubicBezTo>
                  <a:cubicBezTo>
                    <a:pt x="187" y="563"/>
                    <a:pt x="187" y="563"/>
                    <a:pt x="187" y="563"/>
                  </a:cubicBezTo>
                  <a:cubicBezTo>
                    <a:pt x="179" y="589"/>
                    <a:pt x="170" y="615"/>
                    <a:pt x="158" y="640"/>
                  </a:cubicBezTo>
                  <a:cubicBezTo>
                    <a:pt x="151" y="656"/>
                    <a:pt x="144" y="671"/>
                    <a:pt x="138" y="688"/>
                  </a:cubicBezTo>
                  <a:cubicBezTo>
                    <a:pt x="130" y="705"/>
                    <a:pt x="127" y="725"/>
                    <a:pt x="128" y="745"/>
                  </a:cubicBezTo>
                  <a:cubicBezTo>
                    <a:pt x="135" y="775"/>
                    <a:pt x="153" y="802"/>
                    <a:pt x="178" y="821"/>
                  </a:cubicBezTo>
                  <a:cubicBezTo>
                    <a:pt x="195" y="836"/>
                    <a:pt x="206" y="847"/>
                    <a:pt x="206" y="856"/>
                  </a:cubicBezTo>
                  <a:cubicBezTo>
                    <a:pt x="205" y="862"/>
                    <a:pt x="203" y="867"/>
                    <a:pt x="200" y="871"/>
                  </a:cubicBezTo>
                  <a:cubicBezTo>
                    <a:pt x="159" y="957"/>
                    <a:pt x="109" y="1039"/>
                    <a:pt x="51" y="1114"/>
                  </a:cubicBezTo>
                  <a:cubicBezTo>
                    <a:pt x="26" y="1144"/>
                    <a:pt x="0" y="1179"/>
                    <a:pt x="6" y="1214"/>
                  </a:cubicBezTo>
                  <a:cubicBezTo>
                    <a:pt x="13" y="1241"/>
                    <a:pt x="31" y="1265"/>
                    <a:pt x="55" y="1278"/>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8" name="Google Shape;238;p53"/>
            <p:cNvSpPr/>
            <p:nvPr/>
          </p:nvSpPr>
          <p:spPr>
            <a:xfrm>
              <a:off x="5745163" y="1268413"/>
              <a:ext cx="652462" cy="757238"/>
            </a:xfrm>
            <a:custGeom>
              <a:rect b="b" l="l" r="r" t="t"/>
              <a:pathLst>
                <a:path extrusionOk="0" h="435" w="375">
                  <a:moveTo>
                    <a:pt x="71" y="408"/>
                  </a:moveTo>
                  <a:cubicBezTo>
                    <a:pt x="75" y="393"/>
                    <a:pt x="75" y="393"/>
                    <a:pt x="75" y="393"/>
                  </a:cubicBezTo>
                  <a:cubicBezTo>
                    <a:pt x="81" y="365"/>
                    <a:pt x="88" y="337"/>
                    <a:pt x="97" y="309"/>
                  </a:cubicBezTo>
                  <a:cubicBezTo>
                    <a:pt x="118" y="252"/>
                    <a:pt x="150" y="200"/>
                    <a:pt x="191" y="156"/>
                  </a:cubicBezTo>
                  <a:cubicBezTo>
                    <a:pt x="235" y="114"/>
                    <a:pt x="289" y="84"/>
                    <a:pt x="348" y="69"/>
                  </a:cubicBezTo>
                  <a:cubicBezTo>
                    <a:pt x="360" y="66"/>
                    <a:pt x="369" y="56"/>
                    <a:pt x="372" y="44"/>
                  </a:cubicBezTo>
                  <a:cubicBezTo>
                    <a:pt x="375" y="32"/>
                    <a:pt x="371" y="20"/>
                    <a:pt x="362" y="11"/>
                  </a:cubicBezTo>
                  <a:cubicBezTo>
                    <a:pt x="353" y="3"/>
                    <a:pt x="340" y="0"/>
                    <a:pt x="328" y="4"/>
                  </a:cubicBezTo>
                  <a:cubicBezTo>
                    <a:pt x="258" y="22"/>
                    <a:pt x="194" y="58"/>
                    <a:pt x="141" y="109"/>
                  </a:cubicBezTo>
                  <a:cubicBezTo>
                    <a:pt x="94" y="160"/>
                    <a:pt x="57" y="220"/>
                    <a:pt x="33" y="286"/>
                  </a:cubicBezTo>
                  <a:cubicBezTo>
                    <a:pt x="23" y="316"/>
                    <a:pt x="15" y="347"/>
                    <a:pt x="8" y="378"/>
                  </a:cubicBezTo>
                  <a:cubicBezTo>
                    <a:pt x="5" y="393"/>
                    <a:pt x="5" y="393"/>
                    <a:pt x="5" y="393"/>
                  </a:cubicBezTo>
                  <a:cubicBezTo>
                    <a:pt x="0" y="411"/>
                    <a:pt x="12" y="430"/>
                    <a:pt x="30" y="434"/>
                  </a:cubicBezTo>
                  <a:cubicBezTo>
                    <a:pt x="33" y="434"/>
                    <a:pt x="35" y="435"/>
                    <a:pt x="38" y="435"/>
                  </a:cubicBezTo>
                  <a:cubicBezTo>
                    <a:pt x="54" y="435"/>
                    <a:pt x="68" y="424"/>
                    <a:pt x="71" y="408"/>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9" name="Google Shape;239;p53"/>
            <p:cNvSpPr/>
            <p:nvPr/>
          </p:nvSpPr>
          <p:spPr>
            <a:xfrm>
              <a:off x="5680075" y="2111376"/>
              <a:ext cx="119100" cy="117600"/>
            </a:xfrm>
            <a:prstGeom prst="ellipse">
              <a:avLst/>
            </a:pr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0" name="Google Shape;240;p53"/>
            <p:cNvSpPr/>
            <p:nvPr/>
          </p:nvSpPr>
          <p:spPr>
            <a:xfrm>
              <a:off x="6805613" y="1338263"/>
              <a:ext cx="1552575" cy="2374899"/>
            </a:xfrm>
            <a:custGeom>
              <a:rect b="b" l="l" r="r" t="t"/>
              <a:pathLst>
                <a:path extrusionOk="0" h="1365" w="892">
                  <a:moveTo>
                    <a:pt x="3" y="451"/>
                  </a:moveTo>
                  <a:cubicBezTo>
                    <a:pt x="0" y="567"/>
                    <a:pt x="41" y="680"/>
                    <a:pt x="118" y="768"/>
                  </a:cubicBezTo>
                  <a:cubicBezTo>
                    <a:pt x="142" y="793"/>
                    <a:pt x="168" y="816"/>
                    <a:pt x="196" y="836"/>
                  </a:cubicBezTo>
                  <a:cubicBezTo>
                    <a:pt x="246" y="875"/>
                    <a:pt x="294" y="912"/>
                    <a:pt x="306" y="963"/>
                  </a:cubicBezTo>
                  <a:cubicBezTo>
                    <a:pt x="267" y="978"/>
                    <a:pt x="242" y="1016"/>
                    <a:pt x="242" y="1058"/>
                  </a:cubicBezTo>
                  <a:cubicBezTo>
                    <a:pt x="242" y="1126"/>
                    <a:pt x="242" y="1126"/>
                    <a:pt x="242" y="1126"/>
                  </a:cubicBezTo>
                  <a:cubicBezTo>
                    <a:pt x="242" y="1170"/>
                    <a:pt x="269" y="1208"/>
                    <a:pt x="310" y="1222"/>
                  </a:cubicBezTo>
                  <a:cubicBezTo>
                    <a:pt x="310" y="1229"/>
                    <a:pt x="310" y="1229"/>
                    <a:pt x="310" y="1229"/>
                  </a:cubicBezTo>
                  <a:cubicBezTo>
                    <a:pt x="310" y="1304"/>
                    <a:pt x="371" y="1365"/>
                    <a:pt x="446" y="1365"/>
                  </a:cubicBezTo>
                  <a:cubicBezTo>
                    <a:pt x="522" y="1365"/>
                    <a:pt x="583" y="1304"/>
                    <a:pt x="583" y="1229"/>
                  </a:cubicBezTo>
                  <a:cubicBezTo>
                    <a:pt x="583" y="1222"/>
                    <a:pt x="583" y="1222"/>
                    <a:pt x="583" y="1222"/>
                  </a:cubicBezTo>
                  <a:cubicBezTo>
                    <a:pt x="624" y="1208"/>
                    <a:pt x="651" y="1170"/>
                    <a:pt x="651" y="1126"/>
                  </a:cubicBezTo>
                  <a:cubicBezTo>
                    <a:pt x="651" y="1058"/>
                    <a:pt x="651" y="1058"/>
                    <a:pt x="651" y="1058"/>
                  </a:cubicBezTo>
                  <a:cubicBezTo>
                    <a:pt x="651" y="1016"/>
                    <a:pt x="625" y="978"/>
                    <a:pt x="586" y="963"/>
                  </a:cubicBezTo>
                  <a:cubicBezTo>
                    <a:pt x="599" y="912"/>
                    <a:pt x="646" y="875"/>
                    <a:pt x="696" y="836"/>
                  </a:cubicBezTo>
                  <a:cubicBezTo>
                    <a:pt x="724" y="816"/>
                    <a:pt x="750" y="793"/>
                    <a:pt x="775" y="768"/>
                  </a:cubicBezTo>
                  <a:cubicBezTo>
                    <a:pt x="851" y="680"/>
                    <a:pt x="892" y="567"/>
                    <a:pt x="890" y="451"/>
                  </a:cubicBezTo>
                  <a:cubicBezTo>
                    <a:pt x="889" y="205"/>
                    <a:pt x="692" y="5"/>
                    <a:pt x="446" y="0"/>
                  </a:cubicBezTo>
                  <a:cubicBezTo>
                    <a:pt x="201" y="5"/>
                    <a:pt x="4" y="205"/>
                    <a:pt x="3" y="451"/>
                  </a:cubicBezTo>
                  <a:close/>
                  <a:moveTo>
                    <a:pt x="344" y="512"/>
                  </a:moveTo>
                  <a:cubicBezTo>
                    <a:pt x="310" y="512"/>
                    <a:pt x="310" y="512"/>
                    <a:pt x="310" y="512"/>
                  </a:cubicBezTo>
                  <a:cubicBezTo>
                    <a:pt x="291" y="512"/>
                    <a:pt x="276" y="497"/>
                    <a:pt x="276" y="478"/>
                  </a:cubicBezTo>
                  <a:cubicBezTo>
                    <a:pt x="276" y="459"/>
                    <a:pt x="291" y="444"/>
                    <a:pt x="310" y="444"/>
                  </a:cubicBezTo>
                  <a:cubicBezTo>
                    <a:pt x="329" y="444"/>
                    <a:pt x="344" y="459"/>
                    <a:pt x="344" y="478"/>
                  </a:cubicBezTo>
                  <a:lnTo>
                    <a:pt x="344" y="512"/>
                  </a:lnTo>
                  <a:close/>
                  <a:moveTo>
                    <a:pt x="480" y="956"/>
                  </a:moveTo>
                  <a:cubicBezTo>
                    <a:pt x="412" y="956"/>
                    <a:pt x="412" y="956"/>
                    <a:pt x="412" y="956"/>
                  </a:cubicBezTo>
                  <a:cubicBezTo>
                    <a:pt x="412" y="580"/>
                    <a:pt x="412" y="580"/>
                    <a:pt x="412" y="580"/>
                  </a:cubicBezTo>
                  <a:cubicBezTo>
                    <a:pt x="480" y="580"/>
                    <a:pt x="480" y="580"/>
                    <a:pt x="480" y="580"/>
                  </a:cubicBezTo>
                  <a:lnTo>
                    <a:pt x="480" y="956"/>
                  </a:lnTo>
                  <a:close/>
                  <a:moveTo>
                    <a:pt x="446" y="1297"/>
                  </a:moveTo>
                  <a:cubicBezTo>
                    <a:pt x="409" y="1297"/>
                    <a:pt x="378" y="1266"/>
                    <a:pt x="378" y="1229"/>
                  </a:cubicBezTo>
                  <a:cubicBezTo>
                    <a:pt x="515" y="1229"/>
                    <a:pt x="515" y="1229"/>
                    <a:pt x="515" y="1229"/>
                  </a:cubicBezTo>
                  <a:cubicBezTo>
                    <a:pt x="515" y="1266"/>
                    <a:pt x="484" y="1297"/>
                    <a:pt x="446" y="1297"/>
                  </a:cubicBezTo>
                  <a:close/>
                  <a:moveTo>
                    <a:pt x="583" y="1126"/>
                  </a:moveTo>
                  <a:cubicBezTo>
                    <a:pt x="583" y="1145"/>
                    <a:pt x="568" y="1160"/>
                    <a:pt x="549" y="1160"/>
                  </a:cubicBezTo>
                  <a:cubicBezTo>
                    <a:pt x="344" y="1160"/>
                    <a:pt x="344" y="1160"/>
                    <a:pt x="344" y="1160"/>
                  </a:cubicBezTo>
                  <a:cubicBezTo>
                    <a:pt x="325" y="1160"/>
                    <a:pt x="310" y="1145"/>
                    <a:pt x="310" y="1126"/>
                  </a:cubicBezTo>
                  <a:cubicBezTo>
                    <a:pt x="310" y="1058"/>
                    <a:pt x="310" y="1058"/>
                    <a:pt x="310" y="1058"/>
                  </a:cubicBezTo>
                  <a:cubicBezTo>
                    <a:pt x="310" y="1039"/>
                    <a:pt x="325" y="1024"/>
                    <a:pt x="344" y="1024"/>
                  </a:cubicBezTo>
                  <a:cubicBezTo>
                    <a:pt x="549" y="1024"/>
                    <a:pt x="549" y="1024"/>
                    <a:pt x="549" y="1024"/>
                  </a:cubicBezTo>
                  <a:cubicBezTo>
                    <a:pt x="568" y="1024"/>
                    <a:pt x="583" y="1039"/>
                    <a:pt x="583" y="1058"/>
                  </a:cubicBezTo>
                  <a:lnTo>
                    <a:pt x="583" y="1126"/>
                  </a:lnTo>
                  <a:close/>
                  <a:moveTo>
                    <a:pt x="822" y="452"/>
                  </a:moveTo>
                  <a:cubicBezTo>
                    <a:pt x="824" y="551"/>
                    <a:pt x="789" y="647"/>
                    <a:pt x="724" y="722"/>
                  </a:cubicBezTo>
                  <a:cubicBezTo>
                    <a:pt x="703" y="744"/>
                    <a:pt x="679" y="764"/>
                    <a:pt x="655" y="782"/>
                  </a:cubicBezTo>
                  <a:cubicBezTo>
                    <a:pt x="614" y="810"/>
                    <a:pt x="579" y="844"/>
                    <a:pt x="549" y="883"/>
                  </a:cubicBezTo>
                  <a:cubicBezTo>
                    <a:pt x="549" y="580"/>
                    <a:pt x="549" y="580"/>
                    <a:pt x="549" y="580"/>
                  </a:cubicBezTo>
                  <a:cubicBezTo>
                    <a:pt x="583" y="580"/>
                    <a:pt x="583" y="580"/>
                    <a:pt x="583" y="580"/>
                  </a:cubicBezTo>
                  <a:cubicBezTo>
                    <a:pt x="639" y="580"/>
                    <a:pt x="685" y="534"/>
                    <a:pt x="685" y="478"/>
                  </a:cubicBezTo>
                  <a:cubicBezTo>
                    <a:pt x="685" y="421"/>
                    <a:pt x="639" y="375"/>
                    <a:pt x="583" y="375"/>
                  </a:cubicBezTo>
                  <a:cubicBezTo>
                    <a:pt x="526" y="375"/>
                    <a:pt x="480" y="421"/>
                    <a:pt x="480" y="478"/>
                  </a:cubicBezTo>
                  <a:cubicBezTo>
                    <a:pt x="480" y="512"/>
                    <a:pt x="480" y="512"/>
                    <a:pt x="480" y="512"/>
                  </a:cubicBezTo>
                  <a:cubicBezTo>
                    <a:pt x="412" y="512"/>
                    <a:pt x="412" y="512"/>
                    <a:pt x="412" y="512"/>
                  </a:cubicBezTo>
                  <a:cubicBezTo>
                    <a:pt x="412" y="478"/>
                    <a:pt x="412" y="478"/>
                    <a:pt x="412" y="478"/>
                  </a:cubicBezTo>
                  <a:cubicBezTo>
                    <a:pt x="412" y="421"/>
                    <a:pt x="366" y="375"/>
                    <a:pt x="310" y="375"/>
                  </a:cubicBezTo>
                  <a:cubicBezTo>
                    <a:pt x="253" y="375"/>
                    <a:pt x="207" y="421"/>
                    <a:pt x="207" y="478"/>
                  </a:cubicBezTo>
                  <a:cubicBezTo>
                    <a:pt x="207" y="534"/>
                    <a:pt x="253" y="580"/>
                    <a:pt x="310" y="580"/>
                  </a:cubicBezTo>
                  <a:cubicBezTo>
                    <a:pt x="344" y="580"/>
                    <a:pt x="344" y="580"/>
                    <a:pt x="344" y="580"/>
                  </a:cubicBezTo>
                  <a:cubicBezTo>
                    <a:pt x="344" y="883"/>
                    <a:pt x="344" y="883"/>
                    <a:pt x="344" y="883"/>
                  </a:cubicBezTo>
                  <a:cubicBezTo>
                    <a:pt x="314" y="844"/>
                    <a:pt x="278" y="810"/>
                    <a:pt x="238" y="782"/>
                  </a:cubicBezTo>
                  <a:cubicBezTo>
                    <a:pt x="213" y="764"/>
                    <a:pt x="190" y="744"/>
                    <a:pt x="169" y="722"/>
                  </a:cubicBezTo>
                  <a:cubicBezTo>
                    <a:pt x="104" y="647"/>
                    <a:pt x="69" y="551"/>
                    <a:pt x="71" y="452"/>
                  </a:cubicBezTo>
                  <a:cubicBezTo>
                    <a:pt x="74" y="244"/>
                    <a:pt x="246" y="68"/>
                    <a:pt x="446" y="68"/>
                  </a:cubicBezTo>
                  <a:cubicBezTo>
                    <a:pt x="647" y="68"/>
                    <a:pt x="819" y="244"/>
                    <a:pt x="822" y="452"/>
                  </a:cubicBezTo>
                  <a:close/>
                  <a:moveTo>
                    <a:pt x="549" y="512"/>
                  </a:moveTo>
                  <a:cubicBezTo>
                    <a:pt x="549" y="478"/>
                    <a:pt x="549" y="478"/>
                    <a:pt x="549" y="478"/>
                  </a:cubicBezTo>
                  <a:cubicBezTo>
                    <a:pt x="549" y="459"/>
                    <a:pt x="564" y="444"/>
                    <a:pt x="583" y="444"/>
                  </a:cubicBezTo>
                  <a:cubicBezTo>
                    <a:pt x="602" y="444"/>
                    <a:pt x="617" y="459"/>
                    <a:pt x="617" y="478"/>
                  </a:cubicBezTo>
                  <a:cubicBezTo>
                    <a:pt x="617" y="497"/>
                    <a:pt x="602" y="512"/>
                    <a:pt x="583" y="512"/>
                  </a:cubicBezTo>
                  <a:lnTo>
                    <a:pt x="549" y="512"/>
                  </a:ln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1" name="Google Shape;241;p53"/>
            <p:cNvSpPr/>
            <p:nvPr/>
          </p:nvSpPr>
          <p:spPr>
            <a:xfrm>
              <a:off x="8472488" y="2051051"/>
              <a:ext cx="298450" cy="119063"/>
            </a:xfrm>
            <a:custGeom>
              <a:rect b="b" l="l" r="r" t="t"/>
              <a:pathLst>
                <a:path extrusionOk="0" h="68" w="171">
                  <a:moveTo>
                    <a:pt x="34" y="68"/>
                  </a:moveTo>
                  <a:cubicBezTo>
                    <a:pt x="137" y="68"/>
                    <a:pt x="137" y="68"/>
                    <a:pt x="137" y="68"/>
                  </a:cubicBezTo>
                  <a:cubicBezTo>
                    <a:pt x="156" y="68"/>
                    <a:pt x="171" y="53"/>
                    <a:pt x="171" y="34"/>
                  </a:cubicBezTo>
                  <a:cubicBezTo>
                    <a:pt x="171" y="15"/>
                    <a:pt x="156" y="0"/>
                    <a:pt x="137" y="0"/>
                  </a:cubicBezTo>
                  <a:cubicBezTo>
                    <a:pt x="34" y="0"/>
                    <a:pt x="34" y="0"/>
                    <a:pt x="34" y="0"/>
                  </a:cubicBezTo>
                  <a:cubicBezTo>
                    <a:pt x="16" y="0"/>
                    <a:pt x="0" y="15"/>
                    <a:pt x="0" y="34"/>
                  </a:cubicBezTo>
                  <a:cubicBezTo>
                    <a:pt x="0" y="53"/>
                    <a:pt x="16" y="68"/>
                    <a:pt x="34" y="68"/>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2" name="Google Shape;242;p53"/>
            <p:cNvSpPr/>
            <p:nvPr/>
          </p:nvSpPr>
          <p:spPr>
            <a:xfrm>
              <a:off x="8191500" y="1249363"/>
              <a:ext cx="252412" cy="249238"/>
            </a:xfrm>
            <a:custGeom>
              <a:rect b="b" l="l" r="r" t="t"/>
              <a:pathLst>
                <a:path extrusionOk="0" h="143" w="145">
                  <a:moveTo>
                    <a:pt x="36" y="143"/>
                  </a:moveTo>
                  <a:cubicBezTo>
                    <a:pt x="46" y="143"/>
                    <a:pt x="54" y="139"/>
                    <a:pt x="61" y="133"/>
                  </a:cubicBezTo>
                  <a:cubicBezTo>
                    <a:pt x="133" y="60"/>
                    <a:pt x="133" y="60"/>
                    <a:pt x="133" y="60"/>
                  </a:cubicBezTo>
                  <a:cubicBezTo>
                    <a:pt x="142" y="52"/>
                    <a:pt x="145" y="39"/>
                    <a:pt x="142" y="27"/>
                  </a:cubicBezTo>
                  <a:cubicBezTo>
                    <a:pt x="139" y="15"/>
                    <a:pt x="130" y="6"/>
                    <a:pt x="118" y="3"/>
                  </a:cubicBezTo>
                  <a:cubicBezTo>
                    <a:pt x="106" y="0"/>
                    <a:pt x="93" y="3"/>
                    <a:pt x="85" y="12"/>
                  </a:cubicBezTo>
                  <a:cubicBezTo>
                    <a:pt x="12" y="84"/>
                    <a:pt x="12" y="84"/>
                    <a:pt x="12" y="84"/>
                  </a:cubicBezTo>
                  <a:cubicBezTo>
                    <a:pt x="3" y="94"/>
                    <a:pt x="0" y="109"/>
                    <a:pt x="5" y="122"/>
                  </a:cubicBezTo>
                  <a:cubicBezTo>
                    <a:pt x="10" y="134"/>
                    <a:pt x="23" y="143"/>
                    <a:pt x="36" y="143"/>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3" name="Google Shape;243;p53"/>
            <p:cNvSpPr/>
            <p:nvPr/>
          </p:nvSpPr>
          <p:spPr>
            <a:xfrm>
              <a:off x="7523163" y="922338"/>
              <a:ext cx="117475" cy="298450"/>
            </a:xfrm>
            <a:custGeom>
              <a:rect b="b" l="l" r="r" t="t"/>
              <a:pathLst>
                <a:path extrusionOk="0" h="171" w="68">
                  <a:moveTo>
                    <a:pt x="34" y="171"/>
                  </a:moveTo>
                  <a:cubicBezTo>
                    <a:pt x="53" y="171"/>
                    <a:pt x="68" y="155"/>
                    <a:pt x="68" y="137"/>
                  </a:cubicBezTo>
                  <a:cubicBezTo>
                    <a:pt x="68" y="34"/>
                    <a:pt x="68" y="34"/>
                    <a:pt x="68" y="34"/>
                  </a:cubicBezTo>
                  <a:cubicBezTo>
                    <a:pt x="68" y="15"/>
                    <a:pt x="53" y="0"/>
                    <a:pt x="34" y="0"/>
                  </a:cubicBezTo>
                  <a:cubicBezTo>
                    <a:pt x="15" y="0"/>
                    <a:pt x="0" y="15"/>
                    <a:pt x="0" y="34"/>
                  </a:cubicBezTo>
                  <a:cubicBezTo>
                    <a:pt x="0" y="137"/>
                    <a:pt x="0" y="137"/>
                    <a:pt x="0" y="137"/>
                  </a:cubicBezTo>
                  <a:cubicBezTo>
                    <a:pt x="0" y="155"/>
                    <a:pt x="15" y="171"/>
                    <a:pt x="34" y="171"/>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4" name="Google Shape;244;p53"/>
            <p:cNvSpPr/>
            <p:nvPr/>
          </p:nvSpPr>
          <p:spPr>
            <a:xfrm>
              <a:off x="6719888" y="1249363"/>
              <a:ext cx="249237" cy="249238"/>
            </a:xfrm>
            <a:custGeom>
              <a:rect b="b" l="l" r="r" t="t"/>
              <a:pathLst>
                <a:path extrusionOk="0" h="143" w="143">
                  <a:moveTo>
                    <a:pt x="133" y="133"/>
                  </a:moveTo>
                  <a:cubicBezTo>
                    <a:pt x="140" y="126"/>
                    <a:pt x="143" y="118"/>
                    <a:pt x="143" y="108"/>
                  </a:cubicBezTo>
                  <a:cubicBezTo>
                    <a:pt x="143" y="99"/>
                    <a:pt x="140" y="91"/>
                    <a:pt x="133" y="84"/>
                  </a:cubicBezTo>
                  <a:cubicBezTo>
                    <a:pt x="61" y="12"/>
                    <a:pt x="61" y="12"/>
                    <a:pt x="61" y="12"/>
                  </a:cubicBezTo>
                  <a:cubicBezTo>
                    <a:pt x="52" y="3"/>
                    <a:pt x="40" y="0"/>
                    <a:pt x="28" y="3"/>
                  </a:cubicBezTo>
                  <a:cubicBezTo>
                    <a:pt x="16" y="6"/>
                    <a:pt x="6" y="15"/>
                    <a:pt x="3" y="27"/>
                  </a:cubicBezTo>
                  <a:cubicBezTo>
                    <a:pt x="0" y="39"/>
                    <a:pt x="4" y="52"/>
                    <a:pt x="13" y="60"/>
                  </a:cubicBezTo>
                  <a:cubicBezTo>
                    <a:pt x="85" y="133"/>
                    <a:pt x="85" y="133"/>
                    <a:pt x="85" y="133"/>
                  </a:cubicBezTo>
                  <a:cubicBezTo>
                    <a:pt x="91" y="139"/>
                    <a:pt x="100" y="143"/>
                    <a:pt x="109" y="143"/>
                  </a:cubicBezTo>
                  <a:cubicBezTo>
                    <a:pt x="118" y="143"/>
                    <a:pt x="127" y="139"/>
                    <a:pt x="133" y="133"/>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5" name="Google Shape;245;p53"/>
            <p:cNvSpPr/>
            <p:nvPr/>
          </p:nvSpPr>
          <p:spPr>
            <a:xfrm>
              <a:off x="6394450" y="2051051"/>
              <a:ext cx="295275" cy="119063"/>
            </a:xfrm>
            <a:custGeom>
              <a:rect b="b" l="l" r="r" t="t"/>
              <a:pathLst>
                <a:path extrusionOk="0" h="68" w="170">
                  <a:moveTo>
                    <a:pt x="34" y="0"/>
                  </a:moveTo>
                  <a:cubicBezTo>
                    <a:pt x="15" y="0"/>
                    <a:pt x="0" y="15"/>
                    <a:pt x="0" y="34"/>
                  </a:cubicBezTo>
                  <a:cubicBezTo>
                    <a:pt x="0" y="53"/>
                    <a:pt x="15" y="68"/>
                    <a:pt x="34" y="68"/>
                  </a:cubicBezTo>
                  <a:cubicBezTo>
                    <a:pt x="136" y="68"/>
                    <a:pt x="136" y="68"/>
                    <a:pt x="136" y="68"/>
                  </a:cubicBezTo>
                  <a:cubicBezTo>
                    <a:pt x="155" y="68"/>
                    <a:pt x="170" y="53"/>
                    <a:pt x="170" y="34"/>
                  </a:cubicBezTo>
                  <a:cubicBezTo>
                    <a:pt x="170" y="15"/>
                    <a:pt x="155" y="0"/>
                    <a:pt x="136" y="0"/>
                  </a:cubicBezTo>
                  <a:lnTo>
                    <a:pt x="34" y="0"/>
                  </a:ln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grpSp>
      <p:sp>
        <p:nvSpPr>
          <p:cNvPr id="246" name="Google Shape;246;p53"/>
          <p:cNvSpPr txBox="1"/>
          <p:nvPr/>
        </p:nvSpPr>
        <p:spPr>
          <a:xfrm>
            <a:off x="1371600" y="1706000"/>
            <a:ext cx="6282300" cy="531000"/>
          </a:xfrm>
          <a:prstGeom prst="rect">
            <a:avLst/>
          </a:prstGeom>
          <a:noFill/>
          <a:ln>
            <a:noFill/>
          </a:ln>
        </p:spPr>
        <p:txBody>
          <a:bodyPr anchorCtr="0" anchor="ctr" bIns="0" lIns="0" spcFirstLastPara="1" rIns="0" wrap="square" tIns="0">
            <a:spAutoFit/>
          </a:bodyPr>
          <a:lstStyle/>
          <a:p>
            <a:pPr indent="0" lvl="0" marL="0" marR="0" rtl="0" algn="l">
              <a:lnSpc>
                <a:spcPct val="130000"/>
              </a:lnSpc>
              <a:spcBef>
                <a:spcPts val="0"/>
              </a:spcBef>
              <a:spcAft>
                <a:spcPts val="0"/>
              </a:spcAft>
              <a:buClr>
                <a:schemeClr val="accent1"/>
              </a:buClr>
              <a:buSzPts val="1900"/>
              <a:buFont typeface="Noto Sans Symbols"/>
              <a:buNone/>
            </a:pPr>
            <a:r>
              <a:rPr lang="en-US" sz="1500">
                <a:solidFill>
                  <a:srgbClr val="990000"/>
                </a:solidFill>
                <a:latin typeface="Roboto"/>
                <a:ea typeface="Roboto"/>
                <a:cs typeface="Roboto"/>
                <a:sym typeface="Roboto"/>
              </a:rPr>
              <a:t>Can we identify any patterns or trends in heart disease occurrence based on age groups (e.g., young adults, middle-aged, and elderly individuals)?</a:t>
            </a:r>
            <a:endParaRPr>
              <a:solidFill>
                <a:srgbClr val="5B5B5B"/>
              </a:solidFill>
              <a:latin typeface="Roboto"/>
              <a:ea typeface="Roboto"/>
              <a:cs typeface="Roboto"/>
              <a:sym typeface="Roboto"/>
            </a:endParaRPr>
          </a:p>
        </p:txBody>
      </p:sp>
      <p:sp>
        <p:nvSpPr>
          <p:cNvPr id="247" name="Google Shape;247;p53"/>
          <p:cNvSpPr/>
          <p:nvPr/>
        </p:nvSpPr>
        <p:spPr>
          <a:xfrm>
            <a:off x="508000" y="1579432"/>
            <a:ext cx="826500" cy="826500"/>
          </a:xfrm>
          <a:prstGeom prst="ellipse">
            <a:avLst/>
          </a:prstGeom>
          <a:solidFill>
            <a:schemeClr val="accent1"/>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2400">
                <a:solidFill>
                  <a:schemeClr val="lt1"/>
                </a:solidFill>
                <a:latin typeface="Roboto"/>
                <a:ea typeface="Roboto"/>
                <a:cs typeface="Roboto"/>
                <a:sym typeface="Roboto"/>
              </a:rPr>
              <a:t>01</a:t>
            </a:r>
            <a:endParaRPr sz="1900"/>
          </a:p>
        </p:txBody>
      </p:sp>
      <p:sp>
        <p:nvSpPr>
          <p:cNvPr id="248" name="Google Shape;248;p53"/>
          <p:cNvSpPr/>
          <p:nvPr/>
        </p:nvSpPr>
        <p:spPr>
          <a:xfrm>
            <a:off x="508000" y="2760441"/>
            <a:ext cx="826500" cy="826500"/>
          </a:xfrm>
          <a:prstGeom prst="ellipse">
            <a:avLst/>
          </a:prstGeom>
          <a:solidFill>
            <a:schemeClr val="accent2"/>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2400">
                <a:solidFill>
                  <a:schemeClr val="lt1"/>
                </a:solidFill>
                <a:latin typeface="Roboto"/>
                <a:ea typeface="Roboto"/>
                <a:cs typeface="Roboto"/>
                <a:sym typeface="Roboto"/>
              </a:rPr>
              <a:t>02</a:t>
            </a:r>
            <a:endParaRPr sz="1900"/>
          </a:p>
        </p:txBody>
      </p:sp>
      <p:sp>
        <p:nvSpPr>
          <p:cNvPr id="249" name="Google Shape;249;p53"/>
          <p:cNvSpPr/>
          <p:nvPr/>
        </p:nvSpPr>
        <p:spPr>
          <a:xfrm>
            <a:off x="508000" y="3941451"/>
            <a:ext cx="826500" cy="826500"/>
          </a:xfrm>
          <a:prstGeom prst="ellipse">
            <a:avLst/>
          </a:prstGeom>
          <a:solidFill>
            <a:srgbClr val="E69138"/>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2400">
                <a:solidFill>
                  <a:schemeClr val="lt1"/>
                </a:solidFill>
                <a:latin typeface="Roboto"/>
                <a:ea typeface="Roboto"/>
                <a:cs typeface="Roboto"/>
                <a:sym typeface="Roboto"/>
              </a:rPr>
              <a:t>03</a:t>
            </a:r>
            <a:endParaRPr sz="1900"/>
          </a:p>
        </p:txBody>
      </p:sp>
      <p:sp>
        <p:nvSpPr>
          <p:cNvPr id="250" name="Google Shape;250;p53"/>
          <p:cNvSpPr/>
          <p:nvPr/>
        </p:nvSpPr>
        <p:spPr>
          <a:xfrm>
            <a:off x="508000" y="5122461"/>
            <a:ext cx="826500" cy="826500"/>
          </a:xfrm>
          <a:prstGeom prst="ellipse">
            <a:avLst/>
          </a:prstGeom>
          <a:solidFill>
            <a:srgbClr val="A64D79"/>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2400">
                <a:solidFill>
                  <a:schemeClr val="lt1"/>
                </a:solidFill>
                <a:latin typeface="Roboto"/>
                <a:ea typeface="Roboto"/>
                <a:cs typeface="Roboto"/>
                <a:sym typeface="Roboto"/>
              </a:rPr>
              <a:t>04</a:t>
            </a:r>
            <a:endParaRPr sz="1900"/>
          </a:p>
        </p:txBody>
      </p:sp>
      <p:sp>
        <p:nvSpPr>
          <p:cNvPr id="251" name="Google Shape;251;p53"/>
          <p:cNvSpPr txBox="1"/>
          <p:nvPr/>
        </p:nvSpPr>
        <p:spPr>
          <a:xfrm>
            <a:off x="152400" y="381000"/>
            <a:ext cx="9027600" cy="8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4200">
                <a:solidFill>
                  <a:srgbClr val="E06666"/>
                </a:solidFill>
                <a:latin typeface="EB Garamond"/>
                <a:ea typeface="EB Garamond"/>
                <a:cs typeface="EB Garamond"/>
                <a:sym typeface="EB Garamond"/>
              </a:rPr>
              <a:t>Key Questions for Heart Disease</a:t>
            </a:r>
            <a:endParaRPr sz="5100">
              <a:solidFill>
                <a:srgbClr val="1C4587"/>
              </a:solidFill>
            </a:endParaRPr>
          </a:p>
        </p:txBody>
      </p:sp>
      <p:sp>
        <p:nvSpPr>
          <p:cNvPr id="252" name="Google Shape;252;p53"/>
          <p:cNvSpPr txBox="1"/>
          <p:nvPr/>
        </p:nvSpPr>
        <p:spPr>
          <a:xfrm>
            <a:off x="1334500" y="2985588"/>
            <a:ext cx="5615100" cy="415500"/>
          </a:xfrm>
          <a:prstGeom prst="rect">
            <a:avLst/>
          </a:prstGeom>
          <a:noFill/>
          <a:ln>
            <a:noFill/>
          </a:ln>
        </p:spPr>
        <p:txBody>
          <a:bodyPr anchorCtr="0" anchor="ctr" bIns="91425" lIns="91425" spcFirstLastPara="1" rIns="91425" wrap="square" tIns="91425">
            <a:spAutoFit/>
          </a:bodyPr>
          <a:lstStyle/>
          <a:p>
            <a:pPr indent="0" lvl="0" marL="0" rtl="0" algn="just">
              <a:lnSpc>
                <a:spcPct val="115000"/>
              </a:lnSpc>
              <a:spcBef>
                <a:spcPts val="1500"/>
              </a:spcBef>
              <a:spcAft>
                <a:spcPts val="1500"/>
              </a:spcAft>
              <a:buNone/>
            </a:pPr>
            <a:r>
              <a:rPr lang="en-US" sz="1500">
                <a:solidFill>
                  <a:srgbClr val="990000"/>
                </a:solidFill>
                <a:latin typeface="Roboto"/>
                <a:ea typeface="Roboto"/>
                <a:cs typeface="Roboto"/>
                <a:sym typeface="Roboto"/>
              </a:rPr>
              <a:t>Does gender play a role in heart disease risk?</a:t>
            </a:r>
            <a:endParaRPr sz="1500">
              <a:solidFill>
                <a:srgbClr val="990000"/>
              </a:solidFill>
              <a:latin typeface="Roboto"/>
              <a:ea typeface="Roboto"/>
              <a:cs typeface="Roboto"/>
              <a:sym typeface="Roboto"/>
            </a:endParaRPr>
          </a:p>
        </p:txBody>
      </p:sp>
      <p:sp>
        <p:nvSpPr>
          <p:cNvPr id="253" name="Google Shape;253;p53"/>
          <p:cNvSpPr txBox="1"/>
          <p:nvPr/>
        </p:nvSpPr>
        <p:spPr>
          <a:xfrm>
            <a:off x="1334500" y="4022625"/>
            <a:ext cx="5697900" cy="681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500"/>
              </a:spcBef>
              <a:spcAft>
                <a:spcPts val="1500"/>
              </a:spcAft>
              <a:buNone/>
            </a:pPr>
            <a:r>
              <a:rPr lang="en-US" sz="1500">
                <a:solidFill>
                  <a:srgbClr val="990000"/>
                </a:solidFill>
                <a:latin typeface="Roboto"/>
                <a:ea typeface="Roboto"/>
                <a:cs typeface="Roboto"/>
                <a:sym typeface="Roboto"/>
              </a:rPr>
              <a:t>Are elevated blood pressure and </a:t>
            </a:r>
            <a:r>
              <a:rPr lang="en-US" sz="1500">
                <a:solidFill>
                  <a:srgbClr val="990000"/>
                </a:solidFill>
                <a:latin typeface="Roboto"/>
                <a:ea typeface="Roboto"/>
                <a:cs typeface="Roboto"/>
                <a:sym typeface="Roboto"/>
              </a:rPr>
              <a:t>cholesterol</a:t>
            </a:r>
            <a:r>
              <a:rPr lang="en-US" sz="1500">
                <a:solidFill>
                  <a:srgbClr val="990000"/>
                </a:solidFill>
                <a:latin typeface="Roboto"/>
                <a:ea typeface="Roboto"/>
                <a:cs typeface="Roboto"/>
                <a:sym typeface="Roboto"/>
              </a:rPr>
              <a:t> levels associated with a higher risk of heart disease?</a:t>
            </a:r>
            <a:endParaRPr/>
          </a:p>
        </p:txBody>
      </p:sp>
      <p:sp>
        <p:nvSpPr>
          <p:cNvPr id="254" name="Google Shape;254;p53"/>
          <p:cNvSpPr txBox="1"/>
          <p:nvPr/>
        </p:nvSpPr>
        <p:spPr>
          <a:xfrm>
            <a:off x="1371600" y="5234500"/>
            <a:ext cx="5878800" cy="681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500"/>
              </a:spcBef>
              <a:spcAft>
                <a:spcPts val="1500"/>
              </a:spcAft>
              <a:buNone/>
            </a:pPr>
            <a:r>
              <a:rPr lang="en-US" sz="1500">
                <a:solidFill>
                  <a:srgbClr val="990000"/>
                </a:solidFill>
                <a:latin typeface="Roboto"/>
                <a:ea typeface="Roboto"/>
                <a:cs typeface="Roboto"/>
                <a:sym typeface="Roboto"/>
              </a:rPr>
              <a:t>Are higher heart rates associated with a greater likelihood of heart problems?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47"/>
                                        </p:tgtEl>
                                        <p:attrNameLst>
                                          <p:attrName>style.visibility</p:attrName>
                                        </p:attrNameLst>
                                      </p:cBhvr>
                                      <p:to>
                                        <p:strVal val="visible"/>
                                      </p:to>
                                    </p:set>
                                    <p:anim calcmode="lin" valueType="num">
                                      <p:cBhvr additive="base">
                                        <p:cTn dur="500"/>
                                        <p:tgtEl>
                                          <p:spTgt spid="247"/>
                                        </p:tgtEl>
                                        <p:attrNameLst>
                                          <p:attrName>ppt_w</p:attrName>
                                        </p:attrNameLst>
                                      </p:cBhvr>
                                      <p:tavLst>
                                        <p:tav fmla="" tm="0">
                                          <p:val>
                                            <p:strVal val="0"/>
                                          </p:val>
                                        </p:tav>
                                        <p:tav fmla="" tm="100000">
                                          <p:val>
                                            <p:strVal val="#ppt_w"/>
                                          </p:val>
                                        </p:tav>
                                      </p:tavLst>
                                    </p:anim>
                                    <p:anim calcmode="lin" valueType="num">
                                      <p:cBhvr additive="base">
                                        <p:cTn dur="500"/>
                                        <p:tgtEl>
                                          <p:spTgt spid="247"/>
                                        </p:tgtEl>
                                        <p:attrNameLst>
                                          <p:attrName>ppt_h</p:attrName>
                                        </p:attrNameLst>
                                      </p:cBhvr>
                                      <p:tavLst>
                                        <p:tav fmla="" tm="0">
                                          <p:val>
                                            <p:strVal val="0"/>
                                          </p:val>
                                        </p:tav>
                                        <p:tav fmla="" tm="100000">
                                          <p:val>
                                            <p:strVal val="#ppt_h"/>
                                          </p:val>
                                        </p:tav>
                                      </p:tavLst>
                                    </p:anim>
                                  </p:childTnLst>
                                </p:cTn>
                              </p:par>
                              <p:par>
                                <p:cTn fill="hold" nodeType="withEffect" presetClass="entr" presetID="2" presetSubtype="4">
                                  <p:stCondLst>
                                    <p:cond delay="0"/>
                                  </p:stCondLst>
                                  <p:childTnLst>
                                    <p:set>
                                      <p:cBhvr>
                                        <p:cTn dur="1" fill="hold">
                                          <p:stCondLst>
                                            <p:cond delay="0"/>
                                          </p:stCondLst>
                                        </p:cTn>
                                        <p:tgtEl>
                                          <p:spTgt spid="246"/>
                                        </p:tgtEl>
                                        <p:attrNameLst>
                                          <p:attrName>style.visibility</p:attrName>
                                        </p:attrNameLst>
                                      </p:cBhvr>
                                      <p:to>
                                        <p:strVal val="visible"/>
                                      </p:to>
                                    </p:set>
                                    <p:anim calcmode="lin" valueType="num">
                                      <p:cBhvr additive="base">
                                        <p:cTn dur="500"/>
                                        <p:tgtEl>
                                          <p:spTgt spid="246"/>
                                        </p:tgtEl>
                                        <p:attrNameLst>
                                          <p:attrName>ppt_y</p:attrName>
                                        </p:attrNameLst>
                                      </p:cBhvr>
                                      <p:tavLst>
                                        <p:tav fmla="" tm="0">
                                          <p:val>
                                            <p:strVal val="#ppt_y+1"/>
                                          </p:val>
                                        </p:tav>
                                        <p:tav fmla="" tm="100000">
                                          <p:val>
                                            <p:strVal val="#ppt_y"/>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248"/>
                                        </p:tgtEl>
                                        <p:attrNameLst>
                                          <p:attrName>style.visibility</p:attrName>
                                        </p:attrNameLst>
                                      </p:cBhvr>
                                      <p:to>
                                        <p:strVal val="visible"/>
                                      </p:to>
                                    </p:set>
                                    <p:anim calcmode="lin" valueType="num">
                                      <p:cBhvr additive="base">
                                        <p:cTn dur="500"/>
                                        <p:tgtEl>
                                          <p:spTgt spid="248"/>
                                        </p:tgtEl>
                                        <p:attrNameLst>
                                          <p:attrName>ppt_w</p:attrName>
                                        </p:attrNameLst>
                                      </p:cBhvr>
                                      <p:tavLst>
                                        <p:tav fmla="" tm="0">
                                          <p:val>
                                            <p:strVal val="0"/>
                                          </p:val>
                                        </p:tav>
                                        <p:tav fmla="" tm="100000">
                                          <p:val>
                                            <p:strVal val="#ppt_w"/>
                                          </p:val>
                                        </p:tav>
                                      </p:tavLst>
                                    </p:anim>
                                    <p:anim calcmode="lin" valueType="num">
                                      <p:cBhvr additive="base">
                                        <p:cTn dur="500"/>
                                        <p:tgtEl>
                                          <p:spTgt spid="248"/>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252"/>
                                        </p:tgtEl>
                                        <p:attrNameLst>
                                          <p:attrName>style.visibility</p:attrName>
                                        </p:attrNameLst>
                                      </p:cBhvr>
                                      <p:to>
                                        <p:strVal val="visible"/>
                                      </p:to>
                                    </p:set>
                                    <p:anim calcmode="lin" valueType="num">
                                      <p:cBhvr additive="base">
                                        <p:cTn dur="500"/>
                                        <p:tgtEl>
                                          <p:spTgt spid="252"/>
                                        </p:tgtEl>
                                        <p:attrNameLst>
                                          <p:attrName>ppt_y</p:attrName>
                                        </p:attrNameLst>
                                      </p:cBhvr>
                                      <p:tavLst>
                                        <p:tav fmla="" tm="0">
                                          <p:val>
                                            <p:strVal val="#ppt_y+1"/>
                                          </p:val>
                                        </p:tav>
                                        <p:tav fmla="" tm="100000">
                                          <p:val>
                                            <p:strVal val="#ppt_y"/>
                                          </p:val>
                                        </p:tav>
                                      </p:tavLst>
                                    </p:anim>
                                  </p:childTnLst>
                                </p:cTn>
                              </p:par>
                            </p:childTnLst>
                          </p:cTn>
                        </p:par>
                        <p:par>
                          <p:cTn fill="hold">
                            <p:stCondLst>
                              <p:cond delay="1500"/>
                            </p:stCondLst>
                            <p:childTnLst>
                              <p:par>
                                <p:cTn fill="hold" nodeType="afterEffect" presetClass="entr" presetID="23" presetSubtype="16">
                                  <p:stCondLst>
                                    <p:cond delay="0"/>
                                  </p:stCondLst>
                                  <p:childTnLst>
                                    <p:set>
                                      <p:cBhvr>
                                        <p:cTn dur="1" fill="hold">
                                          <p:stCondLst>
                                            <p:cond delay="0"/>
                                          </p:stCondLst>
                                        </p:cTn>
                                        <p:tgtEl>
                                          <p:spTgt spid="249"/>
                                        </p:tgtEl>
                                        <p:attrNameLst>
                                          <p:attrName>style.visibility</p:attrName>
                                        </p:attrNameLst>
                                      </p:cBhvr>
                                      <p:to>
                                        <p:strVal val="visible"/>
                                      </p:to>
                                    </p:set>
                                    <p:anim calcmode="lin" valueType="num">
                                      <p:cBhvr additive="base">
                                        <p:cTn dur="500"/>
                                        <p:tgtEl>
                                          <p:spTgt spid="249"/>
                                        </p:tgtEl>
                                        <p:attrNameLst>
                                          <p:attrName>ppt_w</p:attrName>
                                        </p:attrNameLst>
                                      </p:cBhvr>
                                      <p:tavLst>
                                        <p:tav fmla="" tm="0">
                                          <p:val>
                                            <p:strVal val="0"/>
                                          </p:val>
                                        </p:tav>
                                        <p:tav fmla="" tm="100000">
                                          <p:val>
                                            <p:strVal val="#ppt_w"/>
                                          </p:val>
                                        </p:tav>
                                      </p:tavLst>
                                    </p:anim>
                                    <p:anim calcmode="lin" valueType="num">
                                      <p:cBhvr additive="base">
                                        <p:cTn dur="500"/>
                                        <p:tgtEl>
                                          <p:spTgt spid="249"/>
                                        </p:tgtEl>
                                        <p:attrNameLst>
                                          <p:attrName>ppt_h</p:attrName>
                                        </p:attrNameLst>
                                      </p:cBhvr>
                                      <p:tavLst>
                                        <p:tav fmla="" tm="0">
                                          <p:val>
                                            <p:strVal val="0"/>
                                          </p:val>
                                        </p:tav>
                                        <p:tav fmla="" tm="100000">
                                          <p:val>
                                            <p:strVal val="#ppt_h"/>
                                          </p:val>
                                        </p:tav>
                                      </p:tavLst>
                                    </p:anim>
                                  </p:childTnLst>
                                </p:cTn>
                              </p:par>
                            </p:childTnLst>
                          </p:cTn>
                        </p:par>
                        <p:par>
                          <p:cTn fill="hold">
                            <p:stCondLst>
                              <p:cond delay="2000"/>
                            </p:stCondLst>
                            <p:childTnLst>
                              <p:par>
                                <p:cTn fill="hold" nodeType="afterEffect" presetClass="entr" presetID="2" presetSubtype="4">
                                  <p:stCondLst>
                                    <p:cond delay="0"/>
                                  </p:stCondLst>
                                  <p:childTnLst>
                                    <p:set>
                                      <p:cBhvr>
                                        <p:cTn dur="1" fill="hold">
                                          <p:stCondLst>
                                            <p:cond delay="0"/>
                                          </p:stCondLst>
                                        </p:cTn>
                                        <p:tgtEl>
                                          <p:spTgt spid="253"/>
                                        </p:tgtEl>
                                        <p:attrNameLst>
                                          <p:attrName>style.visibility</p:attrName>
                                        </p:attrNameLst>
                                      </p:cBhvr>
                                      <p:to>
                                        <p:strVal val="visible"/>
                                      </p:to>
                                    </p:set>
                                    <p:anim calcmode="lin" valueType="num">
                                      <p:cBhvr additive="base">
                                        <p:cTn dur="500"/>
                                        <p:tgtEl>
                                          <p:spTgt spid="253"/>
                                        </p:tgtEl>
                                        <p:attrNameLst>
                                          <p:attrName>ppt_y</p:attrName>
                                        </p:attrNameLst>
                                      </p:cBhvr>
                                      <p:tavLst>
                                        <p:tav fmla="" tm="0">
                                          <p:val>
                                            <p:strVal val="#ppt_y+1"/>
                                          </p:val>
                                        </p:tav>
                                        <p:tav fmla="" tm="100000">
                                          <p:val>
                                            <p:strVal val="#ppt_y"/>
                                          </p:val>
                                        </p:tav>
                                      </p:tavLst>
                                    </p:anim>
                                  </p:childTnLst>
                                </p:cTn>
                              </p:par>
                            </p:childTnLst>
                          </p:cTn>
                        </p:par>
                        <p:par>
                          <p:cTn fill="hold">
                            <p:stCondLst>
                              <p:cond delay="2500"/>
                            </p:stCondLst>
                            <p:childTnLst>
                              <p:par>
                                <p:cTn fill="hold" nodeType="afterEffect" presetClass="entr" presetID="23" presetSubtype="16">
                                  <p:stCondLst>
                                    <p:cond delay="0"/>
                                  </p:stCondLst>
                                  <p:childTnLst>
                                    <p:set>
                                      <p:cBhvr>
                                        <p:cTn dur="1" fill="hold">
                                          <p:stCondLst>
                                            <p:cond delay="0"/>
                                          </p:stCondLst>
                                        </p:cTn>
                                        <p:tgtEl>
                                          <p:spTgt spid="250"/>
                                        </p:tgtEl>
                                        <p:attrNameLst>
                                          <p:attrName>style.visibility</p:attrName>
                                        </p:attrNameLst>
                                      </p:cBhvr>
                                      <p:to>
                                        <p:strVal val="visible"/>
                                      </p:to>
                                    </p:set>
                                    <p:anim calcmode="lin" valueType="num">
                                      <p:cBhvr additive="base">
                                        <p:cTn dur="500"/>
                                        <p:tgtEl>
                                          <p:spTgt spid="250"/>
                                        </p:tgtEl>
                                        <p:attrNameLst>
                                          <p:attrName>ppt_w</p:attrName>
                                        </p:attrNameLst>
                                      </p:cBhvr>
                                      <p:tavLst>
                                        <p:tav fmla="" tm="0">
                                          <p:val>
                                            <p:strVal val="0"/>
                                          </p:val>
                                        </p:tav>
                                        <p:tav fmla="" tm="100000">
                                          <p:val>
                                            <p:strVal val="#ppt_w"/>
                                          </p:val>
                                        </p:tav>
                                      </p:tavLst>
                                    </p:anim>
                                    <p:anim calcmode="lin" valueType="num">
                                      <p:cBhvr additive="base">
                                        <p:cTn dur="500"/>
                                        <p:tgtEl>
                                          <p:spTgt spid="250"/>
                                        </p:tgtEl>
                                        <p:attrNameLst>
                                          <p:attrName>ppt_h</p:attrName>
                                        </p:attrNameLst>
                                      </p:cBhvr>
                                      <p:tavLst>
                                        <p:tav fmla="" tm="0">
                                          <p:val>
                                            <p:strVal val="0"/>
                                          </p:val>
                                        </p:tav>
                                        <p:tav fmla="" tm="100000">
                                          <p:val>
                                            <p:strVal val="#ppt_h"/>
                                          </p:val>
                                        </p:tav>
                                      </p:tavLst>
                                    </p:anim>
                                  </p:childTnLst>
                                </p:cTn>
                              </p:par>
                            </p:childTnLst>
                          </p:cTn>
                        </p:par>
                        <p:par>
                          <p:cTn fill="hold">
                            <p:stCondLst>
                              <p:cond delay="3000"/>
                            </p:stCondLst>
                            <p:childTnLst>
                              <p:par>
                                <p:cTn fill="hold" nodeType="afterEffect" presetClass="entr" presetID="2" presetSubtype="4">
                                  <p:stCondLst>
                                    <p:cond delay="0"/>
                                  </p:stCondLst>
                                  <p:childTnLst>
                                    <p:set>
                                      <p:cBhvr>
                                        <p:cTn dur="1" fill="hold">
                                          <p:stCondLst>
                                            <p:cond delay="0"/>
                                          </p:stCondLst>
                                        </p:cTn>
                                        <p:tgtEl>
                                          <p:spTgt spid="254"/>
                                        </p:tgtEl>
                                        <p:attrNameLst>
                                          <p:attrName>style.visibility</p:attrName>
                                        </p:attrNameLst>
                                      </p:cBhvr>
                                      <p:to>
                                        <p:strVal val="visible"/>
                                      </p:to>
                                    </p:set>
                                    <p:anim calcmode="lin" valueType="num">
                                      <p:cBhvr additive="base">
                                        <p:cTn dur="500"/>
                                        <p:tgtEl>
                                          <p:spTgt spid="25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54"/>
          <p:cNvSpPr txBox="1"/>
          <p:nvPr/>
        </p:nvSpPr>
        <p:spPr>
          <a:xfrm>
            <a:off x="1356050" y="254025"/>
            <a:ext cx="9706200" cy="738900"/>
          </a:xfrm>
          <a:prstGeom prst="rect">
            <a:avLst/>
          </a:prstGeom>
          <a:noFill/>
          <a:ln>
            <a:noFill/>
          </a:ln>
        </p:spPr>
        <p:txBody>
          <a:bodyPr anchorCtr="0" anchor="ctr" bIns="91425" lIns="91425" spcFirstLastPara="1" rIns="91425" wrap="square" tIns="91425">
            <a:spAutoFit/>
          </a:bodyPr>
          <a:lstStyle/>
          <a:p>
            <a:pPr indent="0" lvl="0" marL="0" marR="0" rtl="0" algn="ctr">
              <a:lnSpc>
                <a:spcPct val="100000"/>
              </a:lnSpc>
              <a:spcBef>
                <a:spcPts val="0"/>
              </a:spcBef>
              <a:spcAft>
                <a:spcPts val="0"/>
              </a:spcAft>
              <a:buNone/>
            </a:pPr>
            <a:r>
              <a:rPr b="1" lang="en-US" sz="3600">
                <a:solidFill>
                  <a:srgbClr val="E06666"/>
                </a:solidFill>
                <a:latin typeface="EB Garamond"/>
                <a:ea typeface="EB Garamond"/>
                <a:cs typeface="EB Garamond"/>
                <a:sym typeface="EB Garamond"/>
              </a:rPr>
              <a:t>Trends in Mortality Rates</a:t>
            </a:r>
            <a:r>
              <a:rPr b="1" lang="en-US" sz="3600">
                <a:solidFill>
                  <a:srgbClr val="E06666"/>
                </a:solidFill>
                <a:latin typeface="EB Garamond"/>
                <a:ea typeface="EB Garamond"/>
                <a:cs typeface="EB Garamond"/>
                <a:sym typeface="EB Garamond"/>
              </a:rPr>
              <a:t>(2020-2023)</a:t>
            </a:r>
            <a:endParaRPr b="1" sz="2200">
              <a:solidFill>
                <a:srgbClr val="CC0000"/>
              </a:solidFill>
              <a:latin typeface="EB Garamond"/>
              <a:ea typeface="EB Garamond"/>
              <a:cs typeface="EB Garamond"/>
              <a:sym typeface="EB Garamond"/>
            </a:endParaRPr>
          </a:p>
        </p:txBody>
      </p:sp>
      <p:sp>
        <p:nvSpPr>
          <p:cNvPr id="261" name="Google Shape;261;p54"/>
          <p:cNvSpPr txBox="1"/>
          <p:nvPr/>
        </p:nvSpPr>
        <p:spPr>
          <a:xfrm>
            <a:off x="303178" y="4516350"/>
            <a:ext cx="4444800" cy="16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300">
                <a:solidFill>
                  <a:srgbClr val="1155CC"/>
                </a:solidFill>
                <a:latin typeface="EB Garamond"/>
                <a:ea typeface="EB Garamond"/>
                <a:cs typeface="EB Garamond"/>
                <a:sym typeface="EB Garamond"/>
              </a:rPr>
              <a:t>From 2020 to 2023 in the USA, heart disease caused about 2.5 million deaths, more than any other disease.</a:t>
            </a:r>
            <a:endParaRPr b="1" sz="2300">
              <a:solidFill>
                <a:srgbClr val="1155CC"/>
              </a:solidFill>
              <a:latin typeface="EB Garamond"/>
              <a:ea typeface="EB Garamond"/>
              <a:cs typeface="EB Garamond"/>
              <a:sym typeface="EB Garamond"/>
            </a:endParaRPr>
          </a:p>
        </p:txBody>
      </p:sp>
      <p:pic>
        <p:nvPicPr>
          <p:cNvPr id="262" name="Google Shape;262;p54"/>
          <p:cNvPicPr preferRelativeResize="0"/>
          <p:nvPr/>
        </p:nvPicPr>
        <p:blipFill>
          <a:blip r:embed="rId3">
            <a:alphaModFix/>
          </a:blip>
          <a:stretch>
            <a:fillRect/>
          </a:stretch>
        </p:blipFill>
        <p:spPr>
          <a:xfrm>
            <a:off x="-72150" y="1230600"/>
            <a:ext cx="4950101" cy="3343825"/>
          </a:xfrm>
          <a:prstGeom prst="rect">
            <a:avLst/>
          </a:prstGeom>
          <a:noFill/>
          <a:ln>
            <a:noFill/>
          </a:ln>
        </p:spPr>
      </p:pic>
      <p:sp>
        <p:nvSpPr>
          <p:cNvPr id="263" name="Google Shape;263;p54"/>
          <p:cNvSpPr/>
          <p:nvPr/>
        </p:nvSpPr>
        <p:spPr>
          <a:xfrm rot="-2700000">
            <a:off x="706086" y="2115441"/>
            <a:ext cx="190919" cy="195161"/>
          </a:xfrm>
          <a:prstGeom prst="teardrop">
            <a:avLst>
              <a:gd fmla="val 100000" name="adj"/>
            </a:avLst>
          </a:prstGeom>
          <a:solidFill>
            <a:srgbClr val="C00B1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pic>
        <p:nvPicPr>
          <p:cNvPr id="264" name="Google Shape;264;p54"/>
          <p:cNvPicPr preferRelativeResize="0"/>
          <p:nvPr/>
        </p:nvPicPr>
        <p:blipFill>
          <a:blip r:embed="rId4">
            <a:alphaModFix/>
          </a:blip>
          <a:stretch>
            <a:fillRect/>
          </a:stretch>
        </p:blipFill>
        <p:spPr>
          <a:xfrm>
            <a:off x="4877950" y="1230600"/>
            <a:ext cx="7009251" cy="5515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8" name="Shape 268"/>
        <p:cNvGrpSpPr/>
        <p:nvPr/>
      </p:nvGrpSpPr>
      <p:grpSpPr>
        <a:xfrm>
          <a:off x="0" y="0"/>
          <a:ext cx="0" cy="0"/>
          <a:chOff x="0" y="0"/>
          <a:chExt cx="0" cy="0"/>
        </a:xfrm>
      </p:grpSpPr>
      <p:sp>
        <p:nvSpPr>
          <p:cNvPr id="269" name="Google Shape;269;p55"/>
          <p:cNvSpPr txBox="1"/>
          <p:nvPr/>
        </p:nvSpPr>
        <p:spPr>
          <a:xfrm>
            <a:off x="425997" y="568525"/>
            <a:ext cx="5279400" cy="6156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b="1" lang="en-US" sz="2800">
                <a:solidFill>
                  <a:srgbClr val="E06666"/>
                </a:solidFill>
                <a:latin typeface="EB Garamond"/>
                <a:ea typeface="EB Garamond"/>
                <a:cs typeface="EB Garamond"/>
                <a:sym typeface="EB Garamond"/>
              </a:rPr>
              <a:t>2020 Mortality (Heart Diseases)</a:t>
            </a:r>
            <a:endParaRPr b="1" sz="2000">
              <a:solidFill>
                <a:srgbClr val="CC4125"/>
              </a:solidFill>
              <a:highlight>
                <a:schemeClr val="lt1"/>
              </a:highlight>
              <a:latin typeface="EB Garamond"/>
              <a:ea typeface="EB Garamond"/>
              <a:cs typeface="EB Garamond"/>
              <a:sym typeface="EB Garamond"/>
            </a:endParaRPr>
          </a:p>
        </p:txBody>
      </p:sp>
      <p:pic>
        <p:nvPicPr>
          <p:cNvPr id="270" name="Google Shape;270;p55"/>
          <p:cNvPicPr preferRelativeResize="0"/>
          <p:nvPr/>
        </p:nvPicPr>
        <p:blipFill>
          <a:blip r:embed="rId3">
            <a:alphaModFix/>
          </a:blip>
          <a:stretch>
            <a:fillRect/>
          </a:stretch>
        </p:blipFill>
        <p:spPr>
          <a:xfrm>
            <a:off x="6144075" y="4065500"/>
            <a:ext cx="5990200" cy="2663300"/>
          </a:xfrm>
          <a:prstGeom prst="rect">
            <a:avLst/>
          </a:prstGeom>
          <a:noFill/>
          <a:ln>
            <a:noFill/>
          </a:ln>
        </p:spPr>
      </p:pic>
      <p:sp>
        <p:nvSpPr>
          <p:cNvPr id="271" name="Google Shape;271;p55"/>
          <p:cNvSpPr txBox="1"/>
          <p:nvPr/>
        </p:nvSpPr>
        <p:spPr>
          <a:xfrm>
            <a:off x="1962550" y="1615275"/>
            <a:ext cx="4078800" cy="5172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l">
              <a:spcBef>
                <a:spcPts val="0"/>
              </a:spcBef>
              <a:spcAft>
                <a:spcPts val="0"/>
              </a:spcAft>
              <a:buNone/>
            </a:pPr>
            <a:r>
              <a:rPr b="1" lang="en-US" sz="1700">
                <a:solidFill>
                  <a:srgbClr val="134F5C"/>
                </a:solidFill>
                <a:latin typeface="Calibri"/>
                <a:ea typeface="Calibri"/>
                <a:cs typeface="Calibri"/>
                <a:sym typeface="Calibri"/>
              </a:rPr>
              <a:t>High Mortality: In 2020, the highest mortality count recorded was </a:t>
            </a:r>
            <a:r>
              <a:rPr b="1" lang="en-US" sz="1700">
                <a:solidFill>
                  <a:srgbClr val="FF0000"/>
                </a:solidFill>
                <a:latin typeface="Calibri"/>
                <a:ea typeface="Calibri"/>
                <a:cs typeface="Calibri"/>
                <a:sym typeface="Calibri"/>
              </a:rPr>
              <a:t>698,359 deaths</a:t>
            </a:r>
            <a:r>
              <a:rPr b="1" lang="en-US" sz="1700">
                <a:solidFill>
                  <a:srgbClr val="134F5C"/>
                </a:solidFill>
                <a:latin typeface="Calibri"/>
                <a:ea typeface="Calibri"/>
                <a:cs typeface="Calibri"/>
                <a:sym typeface="Calibri"/>
              </a:rPr>
              <a:t>, which surpassed all other causes of death for that year.</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rPr b="1" lang="en-US" sz="1700">
                <a:solidFill>
                  <a:srgbClr val="134F5C"/>
                </a:solidFill>
                <a:latin typeface="Calibri"/>
                <a:ea typeface="Calibri"/>
                <a:cs typeface="Calibri"/>
                <a:sym typeface="Calibri"/>
              </a:rPr>
              <a:t>Peak and Trough: The peak mortality was recorded in December with 65,414 deaths, while the lowest was in June.</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rPr b="1" lang="en-US" sz="1700">
                <a:solidFill>
                  <a:srgbClr val="134F5C"/>
                </a:solidFill>
                <a:latin typeface="Calibri"/>
                <a:ea typeface="Calibri"/>
                <a:cs typeface="Calibri"/>
                <a:sym typeface="Calibri"/>
              </a:rPr>
              <a:t>Fluctuating Trend Throughout the Year: The mortality trend observed from January to December 2020 showed mild fluctuations, indicating that the number of deaths varied month by month.</a:t>
            </a:r>
            <a:endParaRPr b="1" sz="1700">
              <a:solidFill>
                <a:srgbClr val="134F5C"/>
              </a:solidFill>
              <a:latin typeface="Calibri"/>
              <a:ea typeface="Calibri"/>
              <a:cs typeface="Calibri"/>
              <a:sym typeface="Calibri"/>
            </a:endParaRPr>
          </a:p>
        </p:txBody>
      </p:sp>
      <p:sp>
        <p:nvSpPr>
          <p:cNvPr id="272" name="Google Shape;272;p55"/>
          <p:cNvSpPr/>
          <p:nvPr/>
        </p:nvSpPr>
        <p:spPr>
          <a:xfrm>
            <a:off x="751725" y="2066900"/>
            <a:ext cx="1210800" cy="675600"/>
          </a:xfrm>
          <a:prstGeom prst="homePlate">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73" name="Google Shape;273;p55"/>
          <p:cNvSpPr/>
          <p:nvPr/>
        </p:nvSpPr>
        <p:spPr>
          <a:xfrm>
            <a:off x="751725" y="3362300"/>
            <a:ext cx="1210800" cy="675600"/>
          </a:xfrm>
          <a:prstGeom prst="homePlate">
            <a:avLst>
              <a:gd fmla="val 50000" name="adj"/>
            </a:avLst>
          </a:prstGeom>
          <a:solidFill>
            <a:srgbClr val="F1C23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74" name="Google Shape;274;p55"/>
          <p:cNvSpPr/>
          <p:nvPr/>
        </p:nvSpPr>
        <p:spPr>
          <a:xfrm>
            <a:off x="751725" y="4733900"/>
            <a:ext cx="1210800" cy="675600"/>
          </a:xfrm>
          <a:prstGeom prst="homePlate">
            <a:avLst>
              <a:gd fmla="val 50000" name="adj"/>
            </a:avLst>
          </a:prstGeom>
          <a:solidFill>
            <a:srgbClr val="C00B1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75" name="Google Shape;275;p55"/>
          <p:cNvPicPr preferRelativeResize="0"/>
          <p:nvPr/>
        </p:nvPicPr>
        <p:blipFill>
          <a:blip r:embed="rId4">
            <a:alphaModFix/>
          </a:blip>
          <a:stretch>
            <a:fillRect/>
          </a:stretch>
        </p:blipFill>
        <p:spPr>
          <a:xfrm>
            <a:off x="6356473" y="304800"/>
            <a:ext cx="5549650" cy="3760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9" name="Shape 279"/>
        <p:cNvGrpSpPr/>
        <p:nvPr/>
      </p:nvGrpSpPr>
      <p:grpSpPr>
        <a:xfrm>
          <a:off x="0" y="0"/>
          <a:ext cx="0" cy="0"/>
          <a:chOff x="0" y="0"/>
          <a:chExt cx="0" cy="0"/>
        </a:xfrm>
      </p:grpSpPr>
      <p:sp>
        <p:nvSpPr>
          <p:cNvPr id="280" name="Google Shape;280;p56"/>
          <p:cNvSpPr txBox="1"/>
          <p:nvPr/>
        </p:nvSpPr>
        <p:spPr>
          <a:xfrm>
            <a:off x="698425" y="429775"/>
            <a:ext cx="5302800" cy="6156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b="1" lang="en-US" sz="2800">
                <a:solidFill>
                  <a:srgbClr val="E06666"/>
                </a:solidFill>
                <a:latin typeface="EB Garamond"/>
                <a:ea typeface="EB Garamond"/>
                <a:cs typeface="EB Garamond"/>
                <a:sym typeface="EB Garamond"/>
              </a:rPr>
              <a:t>2021 Mortality (Heart Diseases)</a:t>
            </a:r>
            <a:endParaRPr b="1" sz="2800">
              <a:solidFill>
                <a:srgbClr val="E06666"/>
              </a:solidFill>
              <a:latin typeface="EB Garamond"/>
              <a:ea typeface="EB Garamond"/>
              <a:cs typeface="EB Garamond"/>
              <a:sym typeface="EB Garamond"/>
            </a:endParaRPr>
          </a:p>
        </p:txBody>
      </p:sp>
      <p:sp>
        <p:nvSpPr>
          <p:cNvPr id="281" name="Google Shape;281;p56"/>
          <p:cNvSpPr txBox="1"/>
          <p:nvPr/>
        </p:nvSpPr>
        <p:spPr>
          <a:xfrm>
            <a:off x="1689975" y="1905400"/>
            <a:ext cx="5651700" cy="3509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800">
                <a:solidFill>
                  <a:srgbClr val="134F5C"/>
                </a:solidFill>
                <a:latin typeface="Calibri"/>
                <a:ea typeface="Calibri"/>
                <a:cs typeface="Calibri"/>
                <a:sym typeface="Calibri"/>
              </a:rPr>
              <a:t>High Mortality: In 2021, the highest mortality count recorded was </a:t>
            </a:r>
            <a:r>
              <a:rPr b="1" lang="en-US" sz="1800">
                <a:solidFill>
                  <a:srgbClr val="FF0000"/>
                </a:solidFill>
                <a:latin typeface="Calibri"/>
                <a:ea typeface="Calibri"/>
                <a:cs typeface="Calibri"/>
                <a:sym typeface="Calibri"/>
              </a:rPr>
              <a:t>696,773 deaths</a:t>
            </a:r>
            <a:r>
              <a:rPr b="1" lang="en-US" sz="1800">
                <a:solidFill>
                  <a:srgbClr val="134F5C"/>
                </a:solidFill>
                <a:latin typeface="Calibri"/>
                <a:ea typeface="Calibri"/>
                <a:cs typeface="Calibri"/>
                <a:sym typeface="Calibri"/>
              </a:rPr>
              <a:t>, which surpassed all other causes of death for that year.</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rPr b="1" lang="en-US" sz="1800">
                <a:solidFill>
                  <a:srgbClr val="134F5C"/>
                </a:solidFill>
                <a:latin typeface="Calibri"/>
                <a:ea typeface="Calibri"/>
                <a:cs typeface="Calibri"/>
                <a:sym typeface="Calibri"/>
              </a:rPr>
              <a:t>Peak and Trough: The peak mortality was recorded in January with 65336 deaths, while the lowest was in June.</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rPr b="1" lang="en-US" sz="1800">
                <a:solidFill>
                  <a:srgbClr val="134F5C"/>
                </a:solidFill>
                <a:latin typeface="Calibri"/>
                <a:ea typeface="Calibri"/>
                <a:cs typeface="Calibri"/>
                <a:sym typeface="Calibri"/>
              </a:rPr>
              <a:t>Fluctuating Trend Throughout the Year: The mortality trend observed from January to December 2021 showed mild fluctuations, indicating that the number of deaths varied month by month, while the lowest was in June.</a:t>
            </a:r>
            <a:endParaRPr sz="1500"/>
          </a:p>
        </p:txBody>
      </p:sp>
      <p:pic>
        <p:nvPicPr>
          <p:cNvPr id="282" name="Google Shape;282;p56"/>
          <p:cNvPicPr preferRelativeResize="0"/>
          <p:nvPr/>
        </p:nvPicPr>
        <p:blipFill>
          <a:blip r:embed="rId3">
            <a:alphaModFix/>
          </a:blip>
          <a:stretch>
            <a:fillRect/>
          </a:stretch>
        </p:blipFill>
        <p:spPr>
          <a:xfrm>
            <a:off x="8088725" y="3548250"/>
            <a:ext cx="3925950" cy="3358125"/>
          </a:xfrm>
          <a:prstGeom prst="rect">
            <a:avLst/>
          </a:prstGeom>
          <a:noFill/>
          <a:ln>
            <a:noFill/>
          </a:ln>
        </p:spPr>
      </p:pic>
      <p:sp>
        <p:nvSpPr>
          <p:cNvPr id="283" name="Google Shape;283;p56"/>
          <p:cNvSpPr/>
          <p:nvPr/>
        </p:nvSpPr>
        <p:spPr>
          <a:xfrm>
            <a:off x="228400" y="1968875"/>
            <a:ext cx="1210800" cy="675600"/>
          </a:xfrm>
          <a:prstGeom prst="homePlate">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84" name="Google Shape;284;p56"/>
          <p:cNvSpPr/>
          <p:nvPr/>
        </p:nvSpPr>
        <p:spPr>
          <a:xfrm>
            <a:off x="228400" y="3264275"/>
            <a:ext cx="1210800" cy="675600"/>
          </a:xfrm>
          <a:prstGeom prst="homePlate">
            <a:avLst>
              <a:gd fmla="val 50000" name="adj"/>
            </a:avLst>
          </a:prstGeom>
          <a:solidFill>
            <a:srgbClr val="F1C23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85" name="Google Shape;285;p56"/>
          <p:cNvSpPr/>
          <p:nvPr/>
        </p:nvSpPr>
        <p:spPr>
          <a:xfrm>
            <a:off x="228400" y="4635875"/>
            <a:ext cx="1210800" cy="675600"/>
          </a:xfrm>
          <a:prstGeom prst="homePlate">
            <a:avLst>
              <a:gd fmla="val 50000" name="adj"/>
            </a:avLst>
          </a:prstGeom>
          <a:solidFill>
            <a:srgbClr val="C00B1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86" name="Google Shape;286;p56"/>
          <p:cNvPicPr preferRelativeResize="0"/>
          <p:nvPr/>
        </p:nvPicPr>
        <p:blipFill>
          <a:blip r:embed="rId4">
            <a:alphaModFix/>
          </a:blip>
          <a:stretch>
            <a:fillRect/>
          </a:stretch>
        </p:blipFill>
        <p:spPr>
          <a:xfrm>
            <a:off x="8143825" y="401825"/>
            <a:ext cx="3870850" cy="32279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0" name="Shape 290"/>
        <p:cNvGrpSpPr/>
        <p:nvPr/>
      </p:nvGrpSpPr>
      <p:grpSpPr>
        <a:xfrm>
          <a:off x="0" y="0"/>
          <a:ext cx="0" cy="0"/>
          <a:chOff x="0" y="0"/>
          <a:chExt cx="0" cy="0"/>
        </a:xfrm>
      </p:grpSpPr>
      <p:sp>
        <p:nvSpPr>
          <p:cNvPr id="291" name="Google Shape;291;p57"/>
          <p:cNvSpPr txBox="1"/>
          <p:nvPr/>
        </p:nvSpPr>
        <p:spPr>
          <a:xfrm>
            <a:off x="639225" y="429775"/>
            <a:ext cx="5800200" cy="6156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b="1" lang="en-US" sz="2800">
                <a:solidFill>
                  <a:srgbClr val="E06666"/>
                </a:solidFill>
                <a:latin typeface="EB Garamond"/>
                <a:ea typeface="EB Garamond"/>
                <a:cs typeface="EB Garamond"/>
                <a:sym typeface="EB Garamond"/>
              </a:rPr>
              <a:t>2022 Mortality (Heart Diseases)</a:t>
            </a:r>
            <a:endParaRPr b="1" sz="2800">
              <a:solidFill>
                <a:srgbClr val="CC4125"/>
              </a:solidFill>
              <a:latin typeface="EB Garamond"/>
              <a:ea typeface="EB Garamond"/>
              <a:cs typeface="EB Garamond"/>
              <a:sym typeface="EB Garamond"/>
            </a:endParaRPr>
          </a:p>
        </p:txBody>
      </p:sp>
      <p:sp>
        <p:nvSpPr>
          <p:cNvPr id="292" name="Google Shape;292;p57"/>
          <p:cNvSpPr txBox="1"/>
          <p:nvPr/>
        </p:nvSpPr>
        <p:spPr>
          <a:xfrm>
            <a:off x="1730675" y="1513725"/>
            <a:ext cx="5300700" cy="4063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800">
                <a:solidFill>
                  <a:srgbClr val="134F5C"/>
                </a:solidFill>
                <a:latin typeface="Calibri"/>
                <a:ea typeface="Calibri"/>
                <a:cs typeface="Calibri"/>
                <a:sym typeface="Calibri"/>
              </a:rPr>
              <a:t>High Mortality: In 2022, the highest mortality count recorded was </a:t>
            </a:r>
            <a:r>
              <a:rPr b="1" lang="en-US" sz="1800">
                <a:solidFill>
                  <a:srgbClr val="FF0000"/>
                </a:solidFill>
                <a:latin typeface="Calibri"/>
                <a:ea typeface="Calibri"/>
                <a:cs typeface="Calibri"/>
                <a:sym typeface="Calibri"/>
              </a:rPr>
              <a:t>704786 deaths</a:t>
            </a:r>
            <a:r>
              <a:rPr b="1" lang="en-US" sz="1800">
                <a:solidFill>
                  <a:srgbClr val="134F5C"/>
                </a:solidFill>
                <a:latin typeface="Calibri"/>
                <a:ea typeface="Calibri"/>
                <a:cs typeface="Calibri"/>
                <a:sym typeface="Calibri"/>
              </a:rPr>
              <a:t>, which surpassed all other causes of death for that year.</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rPr b="1" lang="en-US" sz="1800">
                <a:solidFill>
                  <a:srgbClr val="134F5C"/>
                </a:solidFill>
                <a:latin typeface="Calibri"/>
                <a:ea typeface="Calibri"/>
                <a:cs typeface="Calibri"/>
                <a:sym typeface="Calibri"/>
              </a:rPr>
              <a:t>Peak and Trough: The peak mortality was recorded in January with 71528 deaths, while the lowest was in June.</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rPr b="1" lang="en-US" sz="1800">
                <a:solidFill>
                  <a:srgbClr val="134F5C"/>
                </a:solidFill>
                <a:latin typeface="Calibri"/>
                <a:ea typeface="Calibri"/>
                <a:cs typeface="Calibri"/>
                <a:sym typeface="Calibri"/>
              </a:rPr>
              <a:t>Fluctuating Trend Throughout the Year: The mortality trend observed from January to December 2022 showed mild fluctuations, indicating that the number of deaths varied month by month,while the lowest was in June.</a:t>
            </a:r>
            <a:endParaRPr sz="1500"/>
          </a:p>
        </p:txBody>
      </p:sp>
      <p:pic>
        <p:nvPicPr>
          <p:cNvPr id="293" name="Google Shape;293;p57"/>
          <p:cNvPicPr preferRelativeResize="0"/>
          <p:nvPr/>
        </p:nvPicPr>
        <p:blipFill>
          <a:blip r:embed="rId3">
            <a:alphaModFix/>
          </a:blip>
          <a:stretch>
            <a:fillRect/>
          </a:stretch>
        </p:blipFill>
        <p:spPr>
          <a:xfrm>
            <a:off x="7675850" y="4180524"/>
            <a:ext cx="4229623" cy="2394126"/>
          </a:xfrm>
          <a:prstGeom prst="rect">
            <a:avLst/>
          </a:prstGeom>
          <a:noFill/>
          <a:ln>
            <a:noFill/>
          </a:ln>
        </p:spPr>
      </p:pic>
      <p:sp>
        <p:nvSpPr>
          <p:cNvPr id="294" name="Google Shape;294;p57"/>
          <p:cNvSpPr/>
          <p:nvPr/>
        </p:nvSpPr>
        <p:spPr>
          <a:xfrm>
            <a:off x="380800" y="1816475"/>
            <a:ext cx="1210800" cy="675600"/>
          </a:xfrm>
          <a:prstGeom prst="homePlate">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5" name="Google Shape;295;p57"/>
          <p:cNvSpPr/>
          <p:nvPr/>
        </p:nvSpPr>
        <p:spPr>
          <a:xfrm>
            <a:off x="380800" y="3111875"/>
            <a:ext cx="1210800" cy="675600"/>
          </a:xfrm>
          <a:prstGeom prst="homePlate">
            <a:avLst>
              <a:gd fmla="val 50000" name="adj"/>
            </a:avLst>
          </a:prstGeom>
          <a:solidFill>
            <a:srgbClr val="F1C23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6" name="Google Shape;296;p57"/>
          <p:cNvSpPr/>
          <p:nvPr/>
        </p:nvSpPr>
        <p:spPr>
          <a:xfrm>
            <a:off x="380800" y="4483475"/>
            <a:ext cx="1210800" cy="675600"/>
          </a:xfrm>
          <a:prstGeom prst="homePlate">
            <a:avLst>
              <a:gd fmla="val 50000" name="adj"/>
            </a:avLst>
          </a:prstGeom>
          <a:solidFill>
            <a:srgbClr val="C00B1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97" name="Google Shape;297;p57"/>
          <p:cNvPicPr preferRelativeResize="0"/>
          <p:nvPr/>
        </p:nvPicPr>
        <p:blipFill>
          <a:blip r:embed="rId4">
            <a:alphaModFix/>
          </a:blip>
          <a:stretch>
            <a:fillRect/>
          </a:stretch>
        </p:blipFill>
        <p:spPr>
          <a:xfrm>
            <a:off x="7828250" y="152400"/>
            <a:ext cx="4077225" cy="3875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1" name="Shape 301"/>
        <p:cNvGrpSpPr/>
        <p:nvPr/>
      </p:nvGrpSpPr>
      <p:grpSpPr>
        <a:xfrm>
          <a:off x="0" y="0"/>
          <a:ext cx="0" cy="0"/>
          <a:chOff x="0" y="0"/>
          <a:chExt cx="0" cy="0"/>
        </a:xfrm>
      </p:grpSpPr>
      <p:sp>
        <p:nvSpPr>
          <p:cNvPr id="302" name="Google Shape;302;p58"/>
          <p:cNvSpPr txBox="1"/>
          <p:nvPr/>
        </p:nvSpPr>
        <p:spPr>
          <a:xfrm>
            <a:off x="587975" y="429775"/>
            <a:ext cx="7042800" cy="6156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b="1" lang="en-US" sz="2800">
                <a:solidFill>
                  <a:srgbClr val="E06666"/>
                </a:solidFill>
                <a:latin typeface="EB Garamond"/>
                <a:ea typeface="EB Garamond"/>
                <a:cs typeface="EB Garamond"/>
                <a:sym typeface="EB Garamond"/>
              </a:rPr>
              <a:t>2000-2023 Mortality (Heart Diseases)</a:t>
            </a:r>
            <a:endParaRPr b="1" sz="2800">
              <a:solidFill>
                <a:srgbClr val="CC4125"/>
              </a:solidFill>
              <a:latin typeface="EB Garamond"/>
              <a:ea typeface="EB Garamond"/>
              <a:cs typeface="EB Garamond"/>
              <a:sym typeface="EB Garamond"/>
            </a:endParaRPr>
          </a:p>
        </p:txBody>
      </p:sp>
      <p:pic>
        <p:nvPicPr>
          <p:cNvPr id="303" name="Google Shape;303;p58"/>
          <p:cNvPicPr preferRelativeResize="0"/>
          <p:nvPr/>
        </p:nvPicPr>
        <p:blipFill>
          <a:blip r:embed="rId3">
            <a:alphaModFix/>
          </a:blip>
          <a:stretch>
            <a:fillRect/>
          </a:stretch>
        </p:blipFill>
        <p:spPr>
          <a:xfrm>
            <a:off x="7527575" y="860700"/>
            <a:ext cx="4545376" cy="4836625"/>
          </a:xfrm>
          <a:prstGeom prst="rect">
            <a:avLst/>
          </a:prstGeom>
          <a:noFill/>
          <a:ln>
            <a:noFill/>
          </a:ln>
        </p:spPr>
      </p:pic>
      <p:grpSp>
        <p:nvGrpSpPr>
          <p:cNvPr id="304" name="Google Shape;304;p58"/>
          <p:cNvGrpSpPr/>
          <p:nvPr/>
        </p:nvGrpSpPr>
        <p:grpSpPr>
          <a:xfrm>
            <a:off x="591312" y="1867494"/>
            <a:ext cx="487166" cy="414392"/>
            <a:chOff x="1064091" y="1360632"/>
            <a:chExt cx="1399500" cy="1399500"/>
          </a:xfrm>
        </p:grpSpPr>
        <p:sp>
          <p:nvSpPr>
            <p:cNvPr id="305" name="Google Shape;305;p58"/>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6" name="Google Shape;306;p58"/>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07" name="Google Shape;307;p58"/>
            <p:cNvGrpSpPr/>
            <p:nvPr/>
          </p:nvGrpSpPr>
          <p:grpSpPr>
            <a:xfrm>
              <a:off x="1362384" y="1612310"/>
              <a:ext cx="803644" cy="803644"/>
              <a:chOff x="8204317" y="2115665"/>
              <a:chExt cx="464346" cy="464346"/>
            </a:xfrm>
          </p:grpSpPr>
          <p:sp>
            <p:nvSpPr>
              <p:cNvPr id="308" name="Google Shape;308;p58"/>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309" name="Google Shape;309;p58"/>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grpSp>
        <p:nvGrpSpPr>
          <p:cNvPr id="310" name="Google Shape;310;p58"/>
          <p:cNvGrpSpPr/>
          <p:nvPr/>
        </p:nvGrpSpPr>
        <p:grpSpPr>
          <a:xfrm>
            <a:off x="591302" y="3428672"/>
            <a:ext cx="487166" cy="503260"/>
            <a:chOff x="1064091" y="1360632"/>
            <a:chExt cx="1399500" cy="1399500"/>
          </a:xfrm>
        </p:grpSpPr>
        <p:sp>
          <p:nvSpPr>
            <p:cNvPr id="311" name="Google Shape;311;p58"/>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2" name="Google Shape;312;p58"/>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13" name="Google Shape;313;p58"/>
            <p:cNvGrpSpPr/>
            <p:nvPr/>
          </p:nvGrpSpPr>
          <p:grpSpPr>
            <a:xfrm>
              <a:off x="1362384" y="1612310"/>
              <a:ext cx="803644" cy="803644"/>
              <a:chOff x="8204317" y="2115665"/>
              <a:chExt cx="464346" cy="464346"/>
            </a:xfrm>
          </p:grpSpPr>
          <p:sp>
            <p:nvSpPr>
              <p:cNvPr id="314" name="Google Shape;314;p58"/>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315" name="Google Shape;315;p58"/>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grpSp>
        <p:nvGrpSpPr>
          <p:cNvPr id="316" name="Google Shape;316;p58"/>
          <p:cNvGrpSpPr/>
          <p:nvPr/>
        </p:nvGrpSpPr>
        <p:grpSpPr>
          <a:xfrm>
            <a:off x="591302" y="4546184"/>
            <a:ext cx="487166" cy="503260"/>
            <a:chOff x="1064091" y="1360632"/>
            <a:chExt cx="1399500" cy="1399500"/>
          </a:xfrm>
        </p:grpSpPr>
        <p:sp>
          <p:nvSpPr>
            <p:cNvPr id="317" name="Google Shape;317;p58"/>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8" name="Google Shape;318;p58"/>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19" name="Google Shape;319;p58"/>
            <p:cNvGrpSpPr/>
            <p:nvPr/>
          </p:nvGrpSpPr>
          <p:grpSpPr>
            <a:xfrm>
              <a:off x="1362384" y="1612310"/>
              <a:ext cx="803644" cy="803644"/>
              <a:chOff x="8204317" y="2115665"/>
              <a:chExt cx="464346" cy="464346"/>
            </a:xfrm>
          </p:grpSpPr>
          <p:sp>
            <p:nvSpPr>
              <p:cNvPr id="320" name="Google Shape;320;p58"/>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321" name="Google Shape;321;p58"/>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sp>
        <p:nvSpPr>
          <p:cNvPr id="322" name="Google Shape;322;p58"/>
          <p:cNvSpPr txBox="1"/>
          <p:nvPr/>
        </p:nvSpPr>
        <p:spPr>
          <a:xfrm>
            <a:off x="876150" y="1531425"/>
            <a:ext cx="6254400" cy="5110200"/>
          </a:xfrm>
          <a:prstGeom prst="rect">
            <a:avLst/>
          </a:prstGeom>
          <a:noFill/>
          <a:ln>
            <a:noFill/>
          </a:ln>
        </p:spPr>
        <p:txBody>
          <a:bodyPr anchorCtr="0" anchor="t" bIns="91425" lIns="91425" spcFirstLastPara="1" rIns="91425" wrap="square" tIns="91425">
            <a:spAutoFit/>
          </a:bodyPr>
          <a:lstStyle/>
          <a:p>
            <a:pPr indent="0" lvl="0" marL="457200" marR="0" rtl="0" algn="just">
              <a:lnSpc>
                <a:spcPct val="125000"/>
              </a:lnSpc>
              <a:spcBef>
                <a:spcPts val="480"/>
              </a:spcBef>
              <a:spcAft>
                <a:spcPts val="0"/>
              </a:spcAft>
              <a:buNone/>
            </a:pPr>
            <a:r>
              <a:rPr b="1" lang="en-US" sz="1600">
                <a:solidFill>
                  <a:srgbClr val="134F5C"/>
                </a:solidFill>
                <a:latin typeface="Calibri"/>
                <a:ea typeface="Calibri"/>
                <a:cs typeface="Calibri"/>
                <a:sym typeface="Calibri"/>
              </a:rPr>
              <a:t>In 2021, a modest decline of 0.23% in heart disease cases hinted at possible small-scale improvements from health policies or natural variance. However, 2022 reversed this trend with a 1.15% rise.</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rPr b="1" lang="en-US" sz="1600">
                <a:solidFill>
                  <a:srgbClr val="134F5C"/>
                </a:solidFill>
                <a:latin typeface="Calibri"/>
                <a:ea typeface="Calibri"/>
                <a:cs typeface="Calibri"/>
                <a:sym typeface="Calibri"/>
              </a:rPr>
              <a:t>Leading Cause of Death:Heart disease consistently ranks as the top cause of mortality, underscoring its significant impact on public health year over year.</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rPr b="1" lang="en-US" sz="1600">
                <a:solidFill>
                  <a:srgbClr val="134F5C"/>
                </a:solidFill>
                <a:latin typeface="Calibri"/>
                <a:ea typeface="Calibri"/>
                <a:cs typeface="Calibri"/>
                <a:sym typeface="Calibri"/>
              </a:rPr>
              <a:t>Seasonal Variation in Mortality:An observable pattern shows peaks in heart disease deaths typically in January or December, suggesting potential seasonal factors influencing mortality rates.</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rPr b="1" lang="en-US" sz="1600">
                <a:solidFill>
                  <a:srgbClr val="134F5C"/>
                </a:solidFill>
                <a:latin typeface="Calibri"/>
                <a:ea typeface="Calibri"/>
                <a:cs typeface="Calibri"/>
                <a:sym typeface="Calibri"/>
              </a:rPr>
              <a:t>Mid-Year Decline:Most years record the lowest numbers of heart disease-related deaths around mid-year, indicating a need to investigate the causes behind this regular decrease.</a:t>
            </a:r>
            <a:endParaRPr b="1" sz="1600">
              <a:solidFill>
                <a:srgbClr val="134F5C"/>
              </a:solidFill>
              <a:latin typeface="Calibri"/>
              <a:ea typeface="Calibri"/>
              <a:cs typeface="Calibri"/>
              <a:sym typeface="Calibri"/>
            </a:endParaRPr>
          </a:p>
        </p:txBody>
      </p:sp>
      <p:grpSp>
        <p:nvGrpSpPr>
          <p:cNvPr id="323" name="Google Shape;323;p58"/>
          <p:cNvGrpSpPr/>
          <p:nvPr/>
        </p:nvGrpSpPr>
        <p:grpSpPr>
          <a:xfrm>
            <a:off x="591302" y="5787259"/>
            <a:ext cx="487166" cy="503260"/>
            <a:chOff x="1064091" y="1360632"/>
            <a:chExt cx="1399500" cy="1399500"/>
          </a:xfrm>
        </p:grpSpPr>
        <p:sp>
          <p:nvSpPr>
            <p:cNvPr id="324" name="Google Shape;324;p58"/>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5" name="Google Shape;325;p58"/>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26" name="Google Shape;326;p58"/>
            <p:cNvGrpSpPr/>
            <p:nvPr/>
          </p:nvGrpSpPr>
          <p:grpSpPr>
            <a:xfrm>
              <a:off x="1362384" y="1612310"/>
              <a:ext cx="803644" cy="803644"/>
              <a:chOff x="8204317" y="2115665"/>
              <a:chExt cx="464346" cy="464346"/>
            </a:xfrm>
          </p:grpSpPr>
          <p:sp>
            <p:nvSpPr>
              <p:cNvPr id="327" name="Google Shape;327;p58"/>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328" name="Google Shape;328;p58"/>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Contents Slide Master">
  <a:themeElements>
    <a:clrScheme name="ALLPPT-5052">
      <a:dk1>
        <a:srgbClr val="000000"/>
      </a:dk1>
      <a:lt1>
        <a:srgbClr val="FFFFFF"/>
      </a:lt1>
      <a:dk2>
        <a:srgbClr val="1F497D"/>
      </a:dk2>
      <a:lt2>
        <a:srgbClr val="EEECE1"/>
      </a:lt2>
      <a:accent1>
        <a:srgbClr val="F00F28"/>
      </a:accent1>
      <a:accent2>
        <a:srgbClr val="4EC5BE"/>
      </a:accent2>
      <a:accent3>
        <a:srgbClr val="F00F28"/>
      </a:accent3>
      <a:accent4>
        <a:srgbClr val="4EC5BE"/>
      </a:accent4>
      <a:accent5>
        <a:srgbClr val="F00F28"/>
      </a:accent5>
      <a:accent6>
        <a:srgbClr val="4EC5B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ver and End Slide Master">
  <a:themeElements>
    <a:clrScheme name="ALLPPT-5052">
      <a:dk1>
        <a:srgbClr val="000000"/>
      </a:dk1>
      <a:lt1>
        <a:srgbClr val="FFFFFF"/>
      </a:lt1>
      <a:dk2>
        <a:srgbClr val="1F497D"/>
      </a:dk2>
      <a:lt2>
        <a:srgbClr val="EEECE1"/>
      </a:lt2>
      <a:accent1>
        <a:srgbClr val="F00F28"/>
      </a:accent1>
      <a:accent2>
        <a:srgbClr val="4EC5BE"/>
      </a:accent2>
      <a:accent3>
        <a:srgbClr val="F00F28"/>
      </a:accent3>
      <a:accent4>
        <a:srgbClr val="4EC5BE"/>
      </a:accent4>
      <a:accent5>
        <a:srgbClr val="F00F28"/>
      </a:accent5>
      <a:accent6>
        <a:srgbClr val="4EC5B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ontents Slide Master">
  <a:themeElements>
    <a:clrScheme name="ALLPPT-5052">
      <a:dk1>
        <a:srgbClr val="000000"/>
      </a:dk1>
      <a:lt1>
        <a:srgbClr val="FFFFFF"/>
      </a:lt1>
      <a:dk2>
        <a:srgbClr val="1F497D"/>
      </a:dk2>
      <a:lt2>
        <a:srgbClr val="EEECE1"/>
      </a:lt2>
      <a:accent1>
        <a:srgbClr val="F00F28"/>
      </a:accent1>
      <a:accent2>
        <a:srgbClr val="4EC5BE"/>
      </a:accent2>
      <a:accent3>
        <a:srgbClr val="F00F28"/>
      </a:accent3>
      <a:accent4>
        <a:srgbClr val="4EC5BE"/>
      </a:accent4>
      <a:accent5>
        <a:srgbClr val="F00F28"/>
      </a:accent5>
      <a:accent6>
        <a:srgbClr val="4EC5B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